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0" r:id="rId10"/>
    <p:sldId id="268" r:id="rId11"/>
    <p:sldId id="269" r:id="rId12"/>
    <p:sldId id="270" r:id="rId13"/>
    <p:sldId id="271" r:id="rId14"/>
    <p:sldId id="272" r:id="rId15"/>
    <p:sldId id="261" r:id="rId16"/>
    <p:sldId id="273" r:id="rId17"/>
    <p:sldId id="274" r:id="rId18"/>
    <p:sldId id="275" r:id="rId19"/>
    <p:sldId id="276" r:id="rId20"/>
    <p:sldId id="278" r:id="rId21"/>
    <p:sldId id="257" r:id="rId22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方正字迹-管峻楷书简体" panose="02010600030101010101" charset="-122"/>
      <p:regular r:id="rId30"/>
    </p:embeddedFont>
    <p:embeddedFont>
      <p:font typeface="方正字迹-佛君包装简体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方正清刻本悦宋简体" panose="0201060003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E5C"/>
    <a:srgbClr val="6594AB"/>
    <a:srgbClr val="759EB3"/>
    <a:srgbClr val="680000"/>
    <a:srgbClr val="8EB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20F4B-C3DD-4ED9-B5CD-99D3906487CA}" type="datetimeFigureOut">
              <a:rPr lang="zh-CN" altLang="en-US" smtClean="0"/>
              <a:t>2018/4/28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A4B6C-E7FB-4DDE-AEEB-95EBB1DEF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7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A4B6C-E7FB-4DDE-AEEB-95EBB1DEF0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1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0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8" y="0"/>
            <a:ext cx="9140863" cy="5143500"/>
          </a:xfrm>
          <a:prstGeom prst="rect">
            <a:avLst/>
          </a:prstGeom>
        </p:spPr>
      </p:pic>
      <p:pic>
        <p:nvPicPr>
          <p:cNvPr id="8" name="图片 7" descr="0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21325640">
            <a:off x="8520038" y="4387488"/>
            <a:ext cx="282562" cy="545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B1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3"/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pic>
        <p:nvPicPr>
          <p:cNvPr id="4" name="图片 3" descr="01.png"/>
          <p:cNvPicPr>
            <a:picLocks noChangeAspect="1"/>
          </p:cNvPicPr>
          <p:nvPr/>
        </p:nvPicPr>
        <p:blipFill>
          <a:blip r:embed="rId4" cstate="print"/>
          <a:srcRect l="3333" t="5682" r="1667"/>
          <a:stretch>
            <a:fillRect/>
          </a:stretch>
        </p:blipFill>
        <p:spPr>
          <a:xfrm>
            <a:off x="2714612" y="2700301"/>
            <a:ext cx="4071966" cy="23717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33162" y="7143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ln w="6350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美黑简体" pitchFamily="2" charset="-122"/>
                <a:ea typeface="方正美黑简体" pitchFamily="2" charset="-122"/>
              </a:rPr>
              <a:t>中国风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57422" y="522918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ln w="6350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淡</a:t>
            </a:r>
            <a:endParaRPr lang="zh-CN" altLang="en-US" sz="9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4678" y="102298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ln w="6350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雅</a:t>
            </a:r>
            <a:endParaRPr lang="zh-CN" altLang="en-US" sz="9000" dirty="0"/>
          </a:p>
        </p:txBody>
      </p:sp>
      <p:pic>
        <p:nvPicPr>
          <p:cNvPr id="22" name="图片 21" descr="0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325640">
            <a:off x="4290386" y="1730046"/>
            <a:ext cx="178240" cy="3443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00562" y="1665926"/>
            <a:ext cx="22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设计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PPT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模版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357686" y="1594488"/>
            <a:ext cx="2214578" cy="158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8148" y="642924"/>
            <a:ext cx="1431161" cy="21655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仰天呼气兮成白虹。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1596324" y="1982486"/>
            <a:ext cx="2643207" cy="1040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5400000">
            <a:off x="4520478" y="1987289"/>
            <a:ext cx="2643206" cy="79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198478" y="665289"/>
            <a:ext cx="1431161" cy="20226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仰天呼气兮成白虹。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43636" y="665289"/>
            <a:ext cx="1223412" cy="20226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仰天呼气兮成白虹。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</a:t>
            </a:r>
            <a:endParaRPr lang="en-US" altLang="zh-CN" sz="9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4282" y="3357567"/>
            <a:ext cx="8786874" cy="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9"/>
          <a:stretch>
            <a:fillRect/>
          </a:stretch>
        </p:blipFill>
        <p:spPr>
          <a:xfrm>
            <a:off x="4600258" y="687654"/>
            <a:ext cx="689033" cy="1000132"/>
          </a:xfrm>
          <a:prstGeom prst="rect">
            <a:avLst/>
          </a:prstGeom>
          <a:ln w="3175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>
            <a:fillRect/>
          </a:stretch>
        </p:blipFill>
        <p:spPr>
          <a:xfrm>
            <a:off x="2126908" y="665289"/>
            <a:ext cx="642942" cy="928694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>
            <a:fillRect/>
          </a:stretch>
        </p:blipFill>
        <p:spPr>
          <a:xfrm>
            <a:off x="7364646" y="665289"/>
            <a:ext cx="642942" cy="928694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57224" y="785800"/>
            <a:ext cx="1329992" cy="187474"/>
            <a:chOff x="2098515" y="2703007"/>
            <a:chExt cx="9828878" cy="2130250"/>
          </a:xfrm>
        </p:grpSpPr>
        <p:sp>
          <p:nvSpPr>
            <p:cNvPr id="3" name="弧形 2"/>
            <p:cNvSpPr/>
            <p:nvPr/>
          </p:nvSpPr>
          <p:spPr>
            <a:xfrm>
              <a:off x="9334919" y="2703007"/>
              <a:ext cx="984738" cy="984738"/>
            </a:xfrm>
            <a:prstGeom prst="arc">
              <a:avLst>
                <a:gd name="adj1" fmla="val 16200000"/>
                <a:gd name="adj2" fmla="val 5400000"/>
              </a:avLst>
            </a:prstGeom>
            <a:ln>
              <a:solidFill>
                <a:schemeClr val="accent5">
                  <a:lumMod val="50000"/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2098515" y="2703007"/>
              <a:ext cx="7728773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873073" y="3687745"/>
              <a:ext cx="2954215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5"/>
            <p:cNvSpPr/>
            <p:nvPr/>
          </p:nvSpPr>
          <p:spPr>
            <a:xfrm rot="10800000">
              <a:off x="6330461" y="3687745"/>
              <a:ext cx="1145512" cy="1145512"/>
            </a:xfrm>
            <a:prstGeom prst="arc">
              <a:avLst>
                <a:gd name="adj1" fmla="val 16200000"/>
                <a:gd name="adj2" fmla="val 5316168"/>
              </a:avLst>
            </a:prstGeom>
            <a:ln>
              <a:solidFill>
                <a:schemeClr val="accent5">
                  <a:lumMod val="50000"/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6873073" y="4833257"/>
              <a:ext cx="5054320" cy="0"/>
            </a:xfrm>
            <a:prstGeom prst="line">
              <a:avLst/>
            </a:prstGeom>
            <a:ln>
              <a:solidFill>
                <a:schemeClr val="accent5">
                  <a:lumMod val="50000"/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07" y="1136107"/>
            <a:ext cx="2464145" cy="1347886"/>
          </a:xfrm>
          <a:prstGeom prst="rect">
            <a:avLst/>
          </a:prstGeom>
          <a:ln w="3175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1136107"/>
            <a:ext cx="2464145" cy="1347886"/>
          </a:xfrm>
          <a:prstGeom prst="rect">
            <a:avLst/>
          </a:prstGeom>
          <a:ln w="3175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51" y="714362"/>
            <a:ext cx="3969886" cy="1912838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394029" y="2786064"/>
            <a:ext cx="376673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rgbClr val="C0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壮士一去兮不复还。探虎穴兮入蛟宫，仰天呼气兮成白虹。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4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2" r="13341"/>
          <a:stretch/>
        </p:blipFill>
        <p:spPr>
          <a:xfrm>
            <a:off x="0" y="1"/>
            <a:ext cx="9144000" cy="2857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4788" y="3143254"/>
            <a:ext cx="5078313" cy="1572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秋风起兮白云飞，草木黄落兮雁南归。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兰有秀兮菊有芳，怀佳人兮不能忘。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泛楼船兮济汾河，横中流兮扬素波。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箫鼓鸣兮发棹歌，欢乐极兮哀情多。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少壮几时兮奈老何！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7345943" y="3186796"/>
            <a:ext cx="369332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这里输入标题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214546" y="3186796"/>
            <a:ext cx="0" cy="15290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14612" y="3186796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86116" y="3186796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857620" y="3186796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29124" y="3186796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00628" y="3186796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505955" y="3186796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00760" y="3186796"/>
            <a:ext cx="0" cy="15290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572264" y="3186796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7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25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2976" y="928676"/>
            <a:ext cx="1500198" cy="1792147"/>
            <a:chOff x="2035266" y="1868829"/>
            <a:chExt cx="2308134" cy="1792147"/>
          </a:xfrm>
        </p:grpSpPr>
        <p:sp>
          <p:nvSpPr>
            <p:cNvPr id="3" name="矩形 2"/>
            <p:cNvSpPr/>
            <p:nvPr/>
          </p:nvSpPr>
          <p:spPr>
            <a:xfrm>
              <a:off x="2035266" y="2460647"/>
              <a:ext cx="23081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风萧萧兮易水寒，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壮士一去兮不复还。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探虎穴兮入蛟宫，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仰天呼气兮成白虹。</a:t>
              </a: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2340066" y="1868829"/>
              <a:ext cx="994414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方正北魏楷书简体" pitchFamily="65" charset="-122"/>
                  <a:ea typeface="方正北魏楷书简体" pitchFamily="65" charset="-122"/>
                  <a:cs typeface="Tahoma" panose="020B0604030504040204" pitchFamily="34" charset="0"/>
                </a:rPr>
                <a:t>中国风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28992" y="1428742"/>
            <a:ext cx="1571636" cy="1792147"/>
            <a:chOff x="5084258" y="1884682"/>
            <a:chExt cx="2308134" cy="1792147"/>
          </a:xfrm>
        </p:grpSpPr>
        <p:sp>
          <p:nvSpPr>
            <p:cNvPr id="6" name="矩形 5"/>
            <p:cNvSpPr/>
            <p:nvPr/>
          </p:nvSpPr>
          <p:spPr>
            <a:xfrm>
              <a:off x="5084258" y="2476500"/>
              <a:ext cx="23081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风萧萧兮易水寒，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壮士一去兮不复还。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探虎穴兮入蛟宫，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仰天呼气兮成白虹。</a:t>
              </a: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5389058" y="1884682"/>
              <a:ext cx="949214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方正北魏楷书简体" pitchFamily="65" charset="-122"/>
                  <a:ea typeface="方正北魏楷书简体" pitchFamily="65" charset="-122"/>
                  <a:cs typeface="Tahoma" panose="020B0604030504040204" pitchFamily="34" charset="0"/>
                </a:rPr>
                <a:t>中国风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57884" y="2000246"/>
            <a:ext cx="1593754" cy="1792147"/>
            <a:chOff x="8379908" y="1884682"/>
            <a:chExt cx="2308134" cy="1792147"/>
          </a:xfrm>
        </p:grpSpPr>
        <p:sp>
          <p:nvSpPr>
            <p:cNvPr id="9" name="矩形 8"/>
            <p:cNvSpPr/>
            <p:nvPr/>
          </p:nvSpPr>
          <p:spPr>
            <a:xfrm>
              <a:off x="8379908" y="2476500"/>
              <a:ext cx="23081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风萧萧兮易水寒，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壮士一去兮不复还。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探虎穴兮入蛟宫，</a:t>
              </a:r>
              <a:endParaRPr lang="en-US" altLang="zh-CN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5">
                      <a:lumMod val="50000"/>
                    </a:schemeClr>
                  </a:solidFill>
                  <a:latin typeface="方正北魏楷书简体" pitchFamily="65" charset="-122"/>
                  <a:ea typeface="方正北魏楷书简体" pitchFamily="65" charset="-122"/>
                </a:rPr>
                <a:t>仰天呼气兮成白虹。</a:t>
              </a:r>
            </a:p>
          </p:txBody>
        </p:sp>
        <p:sp>
          <p:nvSpPr>
            <p:cNvPr id="10" name="文本框 4"/>
            <p:cNvSpPr txBox="1"/>
            <p:nvPr/>
          </p:nvSpPr>
          <p:spPr>
            <a:xfrm>
              <a:off x="8684708" y="1884682"/>
              <a:ext cx="936041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  <a:latin typeface="方正北魏楷书简体" pitchFamily="65" charset="-122"/>
                  <a:ea typeface="方正北魏楷书简体" pitchFamily="65" charset="-122"/>
                  <a:cs typeface="Tahoma" panose="020B0604030504040204" pitchFamily="34" charset="0"/>
                </a:rPr>
                <a:t>中国风</a:t>
              </a:r>
            </a:p>
          </p:txBody>
        </p:sp>
      </p:grpSp>
      <p:pic>
        <p:nvPicPr>
          <p:cNvPr id="11" name="图片 10" descr="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16" y="142858"/>
            <a:ext cx="1714512" cy="1533139"/>
          </a:xfrm>
          <a:prstGeom prst="rect">
            <a:avLst/>
          </a:prstGeom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86116" y="3214692"/>
            <a:ext cx="2786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spc="300" dirty="0">
                <a:solidFill>
                  <a:schemeClr val="accent5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怪得北风急，前庭如月辉 </a:t>
            </a:r>
          </a:p>
        </p:txBody>
      </p:sp>
      <p:sp>
        <p:nvSpPr>
          <p:cNvPr id="3" name="矩形 2"/>
          <p:cNvSpPr/>
          <p:nvPr/>
        </p:nvSpPr>
        <p:spPr>
          <a:xfrm>
            <a:off x="3286116" y="3479800"/>
            <a:ext cx="27860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spc="300" dirty="0">
                <a:solidFill>
                  <a:schemeClr val="accent5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天人宁许巧，剪水作花飞 </a:t>
            </a: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4051290" y="642924"/>
            <a:ext cx="988172" cy="2401884"/>
            <a:chOff x="5547360" y="57150"/>
            <a:chExt cx="1097280" cy="2670810"/>
          </a:xfrm>
        </p:grpSpPr>
        <p:sp>
          <p:nvSpPr>
            <p:cNvPr id="5" name="矩形 4"/>
            <p:cNvSpPr/>
            <p:nvPr/>
          </p:nvSpPr>
          <p:spPr>
            <a:xfrm>
              <a:off x="5547360" y="57150"/>
              <a:ext cx="1097280" cy="2670810"/>
            </a:xfrm>
            <a:prstGeom prst="rect">
              <a:avLst/>
            </a:prstGeom>
            <a:solidFill>
              <a:schemeClr val="accent5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矩形 12"/>
            <p:cNvSpPr>
              <a:spLocks noChangeArrowheads="1"/>
            </p:cNvSpPr>
            <p:nvPr/>
          </p:nvSpPr>
          <p:spPr bwMode="auto">
            <a:xfrm>
              <a:off x="5649610" y="554021"/>
              <a:ext cx="956926" cy="188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square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方正北魏楷书简体" pitchFamily="65" charset="-122"/>
                  <a:ea typeface="方正北魏楷书简体" pitchFamily="65" charset="-122"/>
                </a:rPr>
                <a:t>惊 雪</a:t>
              </a:r>
              <a:r>
                <a:rPr lang="en-US" altLang="zh-CN" sz="4400" dirty="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 </a:t>
              </a:r>
              <a:endParaRPr lang="zh-CN" altLang="en-US" sz="4400" dirty="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663114" y="393780"/>
              <a:ext cx="865773" cy="21229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8" name="矩形 23"/>
            <p:cNvSpPr>
              <a:spLocks noChangeArrowheads="1"/>
            </p:cNvSpPr>
            <p:nvPr/>
          </p:nvSpPr>
          <p:spPr bwMode="auto">
            <a:xfrm>
              <a:off x="5801687" y="2360415"/>
              <a:ext cx="658956" cy="34223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北魏楷书简体" pitchFamily="65" charset="-122"/>
                  <a:ea typeface="方正北魏楷书简体" pitchFamily="65" charset="-122"/>
                </a:rPr>
                <a:t>陆 畅</a:t>
              </a: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0" y="973106"/>
            <a:ext cx="3429024" cy="1480123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2" r="13341"/>
          <a:stretch/>
        </p:blipFill>
        <p:spPr>
          <a:xfrm>
            <a:off x="428596" y="973106"/>
            <a:ext cx="3429024" cy="1490166"/>
          </a:xfrm>
          <a:prstGeom prst="rect">
            <a:avLst/>
          </a:prstGeom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02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3643306" y="857238"/>
            <a:ext cx="2000264" cy="3857652"/>
            <a:chOff x="4459992" y="1057110"/>
            <a:chExt cx="3245127" cy="52837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7"/>
            <p:cNvGrpSpPr/>
            <p:nvPr/>
          </p:nvGrpSpPr>
          <p:grpSpPr>
            <a:xfrm>
              <a:off x="4459992" y="4946517"/>
              <a:ext cx="3245125" cy="1394375"/>
              <a:chOff x="4745987" y="4184564"/>
              <a:chExt cx="2730655" cy="1394375"/>
            </a:xfrm>
          </p:grpSpPr>
          <p:sp>
            <p:nvSpPr>
              <p:cNvPr id="7" name="任意多边形 6"/>
              <p:cNvSpPr/>
              <p:nvPr/>
            </p:nvSpPr>
            <p:spPr>
              <a:xfrm flipH="1">
                <a:off x="4768611" y="4224026"/>
                <a:ext cx="2708031" cy="1354913"/>
              </a:xfrm>
              <a:custGeom>
                <a:avLst/>
                <a:gdLst>
                  <a:gd name="connsiteX0" fmla="*/ 1239106 w 2478212"/>
                  <a:gd name="connsiteY0" fmla="*/ 0 h 1354913"/>
                  <a:gd name="connsiteX1" fmla="*/ 0 w 2478212"/>
                  <a:gd name="connsiteY1" fmla="*/ 13975 h 1354913"/>
                  <a:gd name="connsiteX2" fmla="*/ 0 w 2478212"/>
                  <a:gd name="connsiteY2" fmla="*/ 732733 h 1354913"/>
                  <a:gd name="connsiteX3" fmla="*/ 34389 w 2478212"/>
                  <a:gd name="connsiteY3" fmla="*/ 769068 h 1354913"/>
                  <a:gd name="connsiteX4" fmla="*/ 159747 w 2478212"/>
                  <a:gd name="connsiteY4" fmla="*/ 883245 h 1354913"/>
                  <a:gd name="connsiteX5" fmla="*/ 367977 w 2478212"/>
                  <a:gd name="connsiteY5" fmla="*/ 910406 h 1354913"/>
                  <a:gd name="connsiteX6" fmla="*/ 567153 w 2478212"/>
                  <a:gd name="connsiteY6" fmla="*/ 1154849 h 1354913"/>
                  <a:gd name="connsiteX7" fmla="*/ 911185 w 2478212"/>
                  <a:gd name="connsiteY7" fmla="*/ 1182010 h 1354913"/>
                  <a:gd name="connsiteX8" fmla="*/ 1216738 w 2478212"/>
                  <a:gd name="connsiteY8" fmla="*/ 1329693 h 1354913"/>
                  <a:gd name="connsiteX9" fmla="*/ 1239106 w 2478212"/>
                  <a:gd name="connsiteY9" fmla="*/ 1354913 h 1354913"/>
                  <a:gd name="connsiteX10" fmla="*/ 1261474 w 2478212"/>
                  <a:gd name="connsiteY10" fmla="*/ 1329693 h 1354913"/>
                  <a:gd name="connsiteX11" fmla="*/ 1567027 w 2478212"/>
                  <a:gd name="connsiteY11" fmla="*/ 1182010 h 1354913"/>
                  <a:gd name="connsiteX12" fmla="*/ 1911059 w 2478212"/>
                  <a:gd name="connsiteY12" fmla="*/ 1154849 h 1354913"/>
                  <a:gd name="connsiteX13" fmla="*/ 2110235 w 2478212"/>
                  <a:gd name="connsiteY13" fmla="*/ 910406 h 1354913"/>
                  <a:gd name="connsiteX14" fmla="*/ 2318465 w 2478212"/>
                  <a:gd name="connsiteY14" fmla="*/ 883245 h 1354913"/>
                  <a:gd name="connsiteX15" fmla="*/ 2443823 w 2478212"/>
                  <a:gd name="connsiteY15" fmla="*/ 769068 h 1354913"/>
                  <a:gd name="connsiteX16" fmla="*/ 2478212 w 2478212"/>
                  <a:gd name="connsiteY16" fmla="*/ 732733 h 1354913"/>
                  <a:gd name="connsiteX17" fmla="*/ 2478212 w 2478212"/>
                  <a:gd name="connsiteY17" fmla="*/ 13975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78212" h="1354913">
                    <a:moveTo>
                      <a:pt x="1239106" y="0"/>
                    </a:moveTo>
                    <a:lnTo>
                      <a:pt x="0" y="13975"/>
                    </a:lnTo>
                    <a:lnTo>
                      <a:pt x="0" y="732733"/>
                    </a:lnTo>
                    <a:lnTo>
                      <a:pt x="34389" y="769068"/>
                    </a:lnTo>
                    <a:cubicBezTo>
                      <a:pt x="69903" y="809636"/>
                      <a:pt x="102280" y="851459"/>
                      <a:pt x="159747" y="883245"/>
                    </a:cubicBezTo>
                    <a:cubicBezTo>
                      <a:pt x="224696" y="919062"/>
                      <a:pt x="298567" y="901352"/>
                      <a:pt x="367977" y="910406"/>
                    </a:cubicBezTo>
                    <a:cubicBezTo>
                      <a:pt x="434369" y="991887"/>
                      <a:pt x="433854" y="1077828"/>
                      <a:pt x="567153" y="1154849"/>
                    </a:cubicBezTo>
                    <a:cubicBezTo>
                      <a:pt x="686290" y="1199587"/>
                      <a:pt x="796508" y="1172956"/>
                      <a:pt x="911185" y="1182010"/>
                    </a:cubicBezTo>
                    <a:cubicBezTo>
                      <a:pt x="1015361" y="1194058"/>
                      <a:pt x="1144140" y="1258243"/>
                      <a:pt x="1216738" y="1329693"/>
                    </a:cubicBezTo>
                    <a:lnTo>
                      <a:pt x="1239106" y="1354913"/>
                    </a:lnTo>
                    <a:lnTo>
                      <a:pt x="1261474" y="1329693"/>
                    </a:lnTo>
                    <a:cubicBezTo>
                      <a:pt x="1334072" y="1258243"/>
                      <a:pt x="1462851" y="1194058"/>
                      <a:pt x="1567027" y="1182010"/>
                    </a:cubicBezTo>
                    <a:cubicBezTo>
                      <a:pt x="1681704" y="1172956"/>
                      <a:pt x="1791922" y="1199587"/>
                      <a:pt x="1911059" y="1154849"/>
                    </a:cubicBezTo>
                    <a:cubicBezTo>
                      <a:pt x="2044358" y="1077828"/>
                      <a:pt x="2043843" y="991887"/>
                      <a:pt x="2110235" y="910406"/>
                    </a:cubicBezTo>
                    <a:cubicBezTo>
                      <a:pt x="2179645" y="901352"/>
                      <a:pt x="2253516" y="919062"/>
                      <a:pt x="2318465" y="883245"/>
                    </a:cubicBezTo>
                    <a:cubicBezTo>
                      <a:pt x="2375932" y="851459"/>
                      <a:pt x="2408309" y="809636"/>
                      <a:pt x="2443823" y="769068"/>
                    </a:cubicBezTo>
                    <a:lnTo>
                      <a:pt x="2478212" y="732733"/>
                    </a:lnTo>
                    <a:lnTo>
                      <a:pt x="2478212" y="13975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rcRect l="40139" t="23540" r="40548" b="31832"/>
              <a:stretch>
                <a:fillRect/>
              </a:stretch>
            </p:blipFill>
            <p:spPr>
              <a:xfrm>
                <a:off x="4745987" y="4184564"/>
                <a:ext cx="2708032" cy="1354915"/>
              </a:xfrm>
              <a:custGeom>
                <a:avLst/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86880" y="1057110"/>
              <a:ext cx="3218239" cy="397209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2C3B5A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5611"/>
          <a:stretch/>
        </p:blipFill>
        <p:spPr>
          <a:xfrm>
            <a:off x="1500166" y="857238"/>
            <a:ext cx="6286544" cy="622765"/>
          </a:xfrm>
          <a:prstGeom prst="rect">
            <a:avLst/>
          </a:prstGeom>
        </p:spPr>
      </p:pic>
      <p:grpSp>
        <p:nvGrpSpPr>
          <p:cNvPr id="4" name="组合 9"/>
          <p:cNvGrpSpPr/>
          <p:nvPr/>
        </p:nvGrpSpPr>
        <p:grpSpPr>
          <a:xfrm>
            <a:off x="4143372" y="1358411"/>
            <a:ext cx="973439" cy="973439"/>
            <a:chOff x="5387384" y="2257930"/>
            <a:chExt cx="1440000" cy="1440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387384" y="2257930"/>
              <a:ext cx="1440000" cy="1440000"/>
            </a:xfrm>
            <a:prstGeom prst="ellipse">
              <a:avLst/>
            </a:prstGeom>
            <a:solidFill>
              <a:srgbClr val="F7F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5459384" y="2329930"/>
              <a:ext cx="1296000" cy="1296000"/>
            </a:xfrm>
            <a:prstGeom prst="ellipse">
              <a:avLst/>
            </a:prstGeom>
            <a:solidFill>
              <a:srgbClr val="32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21"/>
          <p:cNvSpPr txBox="1"/>
          <p:nvPr/>
        </p:nvSpPr>
        <p:spPr>
          <a:xfrm>
            <a:off x="4286248" y="1352786"/>
            <a:ext cx="642942" cy="861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方正字迹-管峻楷书简体" pitchFamily="2" charset="-122"/>
                <a:ea typeface="方正字迹-管峻楷书简体" pitchFamily="2" charset="-122"/>
              </a:rPr>
              <a:t>叁</a:t>
            </a:r>
          </a:p>
        </p:txBody>
      </p:sp>
      <p:sp>
        <p:nvSpPr>
          <p:cNvPr id="15" name="文本框 22"/>
          <p:cNvSpPr txBox="1"/>
          <p:nvPr/>
        </p:nvSpPr>
        <p:spPr>
          <a:xfrm>
            <a:off x="3786182" y="252883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魏碑简体" panose="03000509000000000000" pitchFamily="65" charset="-122"/>
                <a:ea typeface="方正魏碑简体" panose="03000509000000000000" pitchFamily="65" charset="-122"/>
              </a:rPr>
              <a:t>输入您的标题</a:t>
            </a: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82577" y="714362"/>
            <a:ext cx="1800493" cy="232673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壮士一去兮不复还。探虎穴兮入蛟宫，仰天呼气兮成白虹。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1472" y="571486"/>
            <a:ext cx="7735585" cy="27289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83894" y="1004456"/>
            <a:ext cx="338554" cy="8617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这里输入标题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1643056"/>
            <a:ext cx="4256532" cy="1837313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013271" y="943190"/>
            <a:ext cx="1504950" cy="16383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122936" y="1246195"/>
            <a:ext cx="3306452" cy="122168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              </a:t>
            </a:r>
            <a:r>
              <a:rPr lang="zh-CN" altLang="en-US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rgbClr val="C0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            壮士一去兮不复还。探虎穴兮入蛟宫，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      仰天呼气兮成白虹。风萧萧兮易水寒，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6143636" y="943190"/>
            <a:ext cx="1504950" cy="16383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19"/>
          <p:cNvSpPr/>
          <p:nvPr/>
        </p:nvSpPr>
        <p:spPr>
          <a:xfrm>
            <a:off x="571472" y="928676"/>
            <a:ext cx="2645187" cy="1652814"/>
          </a:xfrm>
          <a:custGeom>
            <a:avLst/>
            <a:gdLst>
              <a:gd name="connsiteX0" fmla="*/ 0 w 2645187"/>
              <a:gd name="connsiteY0" fmla="*/ 0 h 1638300"/>
              <a:gd name="connsiteX1" fmla="*/ 2645187 w 2645187"/>
              <a:gd name="connsiteY1" fmla="*/ 0 h 1638300"/>
              <a:gd name="connsiteX2" fmla="*/ 2645187 w 2645187"/>
              <a:gd name="connsiteY2" fmla="*/ 1638300 h 1638300"/>
              <a:gd name="connsiteX3" fmla="*/ 0 w 2645187"/>
              <a:gd name="connsiteY3" fmla="*/ 1638300 h 1638300"/>
              <a:gd name="connsiteX4" fmla="*/ 0 w 2645187"/>
              <a:gd name="connsiteY4" fmla="*/ 0 h 1638300"/>
              <a:gd name="connsiteX0" fmla="*/ 0 w 2645187"/>
              <a:gd name="connsiteY0" fmla="*/ 0 h 1652814"/>
              <a:gd name="connsiteX1" fmla="*/ 2645187 w 2645187"/>
              <a:gd name="connsiteY1" fmla="*/ 0 h 1652814"/>
              <a:gd name="connsiteX2" fmla="*/ 1164730 w 2645187"/>
              <a:gd name="connsiteY2" fmla="*/ 1652814 h 1652814"/>
              <a:gd name="connsiteX3" fmla="*/ 0 w 2645187"/>
              <a:gd name="connsiteY3" fmla="*/ 1638300 h 1652814"/>
              <a:gd name="connsiteX4" fmla="*/ 0 w 2645187"/>
              <a:gd name="connsiteY4" fmla="*/ 0 h 165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5187" h="1652814">
                <a:moveTo>
                  <a:pt x="0" y="0"/>
                </a:moveTo>
                <a:lnTo>
                  <a:pt x="2645187" y="0"/>
                </a:lnTo>
                <a:lnTo>
                  <a:pt x="1164730" y="1652814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矩形 20"/>
          <p:cNvSpPr/>
          <p:nvPr/>
        </p:nvSpPr>
        <p:spPr>
          <a:xfrm>
            <a:off x="6494306" y="928676"/>
            <a:ext cx="1400176" cy="1571636"/>
          </a:xfrm>
          <a:custGeom>
            <a:avLst/>
            <a:gdLst>
              <a:gd name="connsiteX0" fmla="*/ 0 w 1252248"/>
              <a:gd name="connsiteY0" fmla="*/ 0 h 1638300"/>
              <a:gd name="connsiteX1" fmla="*/ 1252248 w 1252248"/>
              <a:gd name="connsiteY1" fmla="*/ 0 h 1638300"/>
              <a:gd name="connsiteX2" fmla="*/ 1252248 w 1252248"/>
              <a:gd name="connsiteY2" fmla="*/ 1638300 h 1638300"/>
              <a:gd name="connsiteX3" fmla="*/ 0 w 1252248"/>
              <a:gd name="connsiteY3" fmla="*/ 1638300 h 1638300"/>
              <a:gd name="connsiteX4" fmla="*/ 0 w 1252248"/>
              <a:gd name="connsiteY4" fmla="*/ 0 h 1638300"/>
              <a:gd name="connsiteX0" fmla="*/ 1257300 w 1257300"/>
              <a:gd name="connsiteY0" fmla="*/ 19050 h 1638300"/>
              <a:gd name="connsiteX1" fmla="*/ 1252248 w 1257300"/>
              <a:gd name="connsiteY1" fmla="*/ 0 h 1638300"/>
              <a:gd name="connsiteX2" fmla="*/ 1252248 w 1257300"/>
              <a:gd name="connsiteY2" fmla="*/ 1638300 h 1638300"/>
              <a:gd name="connsiteX3" fmla="*/ 0 w 1257300"/>
              <a:gd name="connsiteY3" fmla="*/ 1638300 h 1638300"/>
              <a:gd name="connsiteX4" fmla="*/ 1257300 w 1257300"/>
              <a:gd name="connsiteY4" fmla="*/ 1905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1638300">
                <a:moveTo>
                  <a:pt x="1257300" y="19050"/>
                </a:moveTo>
                <a:lnTo>
                  <a:pt x="1252248" y="0"/>
                </a:lnTo>
                <a:lnTo>
                  <a:pt x="1252248" y="1638300"/>
                </a:lnTo>
                <a:lnTo>
                  <a:pt x="0" y="1638300"/>
                </a:lnTo>
                <a:lnTo>
                  <a:pt x="1257300" y="1905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7158" y="285734"/>
            <a:ext cx="8358246" cy="38576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43074" y="581757"/>
            <a:ext cx="7143768" cy="7848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壮士一去兮不复还。探虎穴兮入蛟宫，仰天呼气兮成白虹。风萧萧兮易水寒，壮士一去兮不复还。壮士一去兮不复还。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43074" y="1653327"/>
            <a:ext cx="6786609" cy="7848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壮士一去兮不复还。探虎穴兮入蛟宫，仰天呼气兮成白虹。风萧萧兮易水寒，壮士一去兮不复还。壮士一去兮不复还。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43074" y="2796335"/>
            <a:ext cx="6858047" cy="7848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</a:t>
            </a: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</a:t>
            </a: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易水寒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壮士一去兮不复还。探虎穴兮入蛟宫，仰天呼气兮成白虹。风萧萧兮易水寒，壮士一去兮不复还。壮士一去兮不复还。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9"/>
          <a:stretch>
            <a:fillRect/>
          </a:stretch>
        </p:blipFill>
        <p:spPr>
          <a:xfrm>
            <a:off x="714380" y="1571618"/>
            <a:ext cx="689033" cy="1000132"/>
          </a:xfrm>
          <a:prstGeom prst="rect">
            <a:avLst/>
          </a:prstGeom>
          <a:ln w="3175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>
            <a:fillRect/>
          </a:stretch>
        </p:blipFill>
        <p:spPr>
          <a:xfrm>
            <a:off x="714380" y="500048"/>
            <a:ext cx="714348" cy="928694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>
            <a:fillRect/>
          </a:stretch>
        </p:blipFill>
        <p:spPr>
          <a:xfrm>
            <a:off x="714380" y="2786064"/>
            <a:ext cx="714380" cy="960444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034" y="571486"/>
            <a:ext cx="2302218" cy="3290694"/>
          </a:xfrm>
          <a:prstGeom prst="rect">
            <a:avLst/>
          </a:prstGeom>
          <a:noFill/>
          <a:ln w="53975" cmpd="tri">
            <a:solidFill>
              <a:schemeClr val="bg1"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3069" y="800310"/>
            <a:ext cx="1661993" cy="2914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君问归期未有期</a:t>
            </a:r>
            <a:endParaRPr lang="en-US" altLang="zh-CN" sz="1600" spc="6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  巴山夜雨涨秋池</a:t>
            </a:r>
            <a:br>
              <a:rPr lang="zh-CN" altLang="en-US" sz="1600" spc="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600" spc="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何当共剪西窗烛</a:t>
            </a:r>
            <a:endParaRPr lang="en-US" altLang="zh-CN" sz="1600" spc="6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   却话巴山夜雨时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60" y="928676"/>
            <a:ext cx="6715140" cy="2428892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2"/>
          <a:srcRect l="776" r="-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786050" y="0"/>
            <a:ext cx="6357950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325640">
            <a:off x="1585306" y="2161843"/>
            <a:ext cx="186544" cy="360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2544" y="940534"/>
            <a:ext cx="1107996" cy="1631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目录</a:t>
            </a:r>
          </a:p>
        </p:txBody>
      </p:sp>
      <p:sp>
        <p:nvSpPr>
          <p:cNvPr id="11" name="文本框 6"/>
          <p:cNvSpPr txBox="1"/>
          <p:nvPr/>
        </p:nvSpPr>
        <p:spPr>
          <a:xfrm>
            <a:off x="8039425" y="928676"/>
            <a:ext cx="461665" cy="8271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北魏楷书简体" pitchFamily="65" charset="-122"/>
                <a:ea typeface="方正北魏楷书简体" pitchFamily="65" charset="-122"/>
              </a:rPr>
              <a:t>第一章</a:t>
            </a:r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6938022" y="2288442"/>
            <a:ext cx="1958297" cy="1588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0"/>
          <p:cNvSpPr txBox="1"/>
          <p:nvPr/>
        </p:nvSpPr>
        <p:spPr>
          <a:xfrm>
            <a:off x="7146510" y="1909209"/>
            <a:ext cx="830997" cy="1775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请在这里，输入副标</a:t>
            </a:r>
            <a:endParaRPr lang="en-US" altLang="zh-CN" sz="14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题输入副标题</a:t>
            </a:r>
          </a:p>
        </p:txBody>
      </p:sp>
      <p:sp>
        <p:nvSpPr>
          <p:cNvPr id="14" name="文本框 12"/>
          <p:cNvSpPr txBox="1"/>
          <p:nvPr/>
        </p:nvSpPr>
        <p:spPr>
          <a:xfrm>
            <a:off x="6182037" y="928676"/>
            <a:ext cx="461665" cy="8271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北魏楷书简体" pitchFamily="65" charset="-122"/>
                <a:ea typeface="方正北魏楷书简体" pitchFamily="65" charset="-122"/>
              </a:rPr>
              <a:t>第二章</a:t>
            </a: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5080634" y="2288442"/>
            <a:ext cx="1958297" cy="1588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4"/>
          <p:cNvSpPr txBox="1"/>
          <p:nvPr/>
        </p:nvSpPr>
        <p:spPr>
          <a:xfrm>
            <a:off x="5289122" y="1909209"/>
            <a:ext cx="830997" cy="1704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请在这里，输入副标</a:t>
            </a:r>
            <a:endParaRPr lang="en-US" altLang="zh-CN" sz="14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题输入副标题</a:t>
            </a:r>
          </a:p>
        </p:txBody>
      </p:sp>
      <p:sp>
        <p:nvSpPr>
          <p:cNvPr id="19" name="文本框 15"/>
          <p:cNvSpPr txBox="1"/>
          <p:nvPr/>
        </p:nvSpPr>
        <p:spPr>
          <a:xfrm>
            <a:off x="4324649" y="928676"/>
            <a:ext cx="461665" cy="8271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北魏楷书简体" pitchFamily="65" charset="-122"/>
                <a:ea typeface="方正北魏楷书简体" pitchFamily="65" charset="-122"/>
              </a:rPr>
              <a:t>第三章</a:t>
            </a:r>
          </a:p>
        </p:txBody>
      </p:sp>
      <p:cxnSp>
        <p:nvCxnSpPr>
          <p:cNvPr id="25" name="直接连接符 24"/>
          <p:cNvCxnSpPr/>
          <p:nvPr/>
        </p:nvCxnSpPr>
        <p:spPr>
          <a:xfrm rot="5400000">
            <a:off x="3223246" y="2288442"/>
            <a:ext cx="1958297" cy="1588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7"/>
          <p:cNvSpPr txBox="1"/>
          <p:nvPr/>
        </p:nvSpPr>
        <p:spPr>
          <a:xfrm>
            <a:off x="3431735" y="1909209"/>
            <a:ext cx="830997" cy="1775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请在这里，输入副标</a:t>
            </a:r>
            <a:endParaRPr lang="en-US" altLang="zh-CN" sz="14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题输入副标题</a:t>
            </a:r>
          </a:p>
        </p:txBody>
      </p:sp>
      <p:pic>
        <p:nvPicPr>
          <p:cNvPr id="4" name="图片 3" descr="01.png"/>
          <p:cNvPicPr>
            <a:picLocks noChangeAspect="1"/>
          </p:cNvPicPr>
          <p:nvPr/>
        </p:nvPicPr>
        <p:blipFill>
          <a:blip r:embed="rId4" cstate="print"/>
          <a:srcRect l="3333" t="5682" r="1667"/>
          <a:stretch>
            <a:fillRect/>
          </a:stretch>
        </p:blipFill>
        <p:spPr>
          <a:xfrm>
            <a:off x="357158" y="2857502"/>
            <a:ext cx="1928826" cy="1123474"/>
          </a:xfrm>
          <a:prstGeom prst="rect">
            <a:avLst/>
          </a:prstGeom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  <p:bldP spid="13" grpId="0"/>
      <p:bldP spid="14" grpId="0" animBg="1"/>
      <p:bldP spid="16" grpId="0"/>
      <p:bldP spid="19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" y="0"/>
            <a:ext cx="9140863" cy="5143500"/>
          </a:xfrm>
          <a:prstGeom prst="rect">
            <a:avLst/>
          </a:prstGeom>
        </p:spPr>
      </p:pic>
      <p:pic>
        <p:nvPicPr>
          <p:cNvPr id="5" name="图片 4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325640">
            <a:off x="8520038" y="4387488"/>
            <a:ext cx="282562" cy="545837"/>
          </a:xfrm>
          <a:prstGeom prst="rect">
            <a:avLst/>
          </a:prstGeom>
        </p:spPr>
      </p:pic>
      <p:grpSp>
        <p:nvGrpSpPr>
          <p:cNvPr id="23" name="组合 28"/>
          <p:cNvGrpSpPr>
            <a:grpSpLocks/>
          </p:cNvGrpSpPr>
          <p:nvPr/>
        </p:nvGrpSpPr>
        <p:grpSpPr bwMode="auto">
          <a:xfrm>
            <a:off x="1714480" y="928658"/>
            <a:ext cx="4229100" cy="4229100"/>
            <a:chOff x="442914" y="1314450"/>
            <a:chExt cx="4229100" cy="4229100"/>
          </a:xfrm>
        </p:grpSpPr>
        <p:grpSp>
          <p:nvGrpSpPr>
            <p:cNvPr id="24" name="组合 27"/>
            <p:cNvGrpSpPr>
              <a:grpSpLocks/>
            </p:cNvGrpSpPr>
            <p:nvPr/>
          </p:nvGrpSpPr>
          <p:grpSpPr bwMode="auto">
            <a:xfrm>
              <a:off x="442914" y="1314450"/>
              <a:ext cx="4229100" cy="4229100"/>
              <a:chOff x="442914" y="1314450"/>
              <a:chExt cx="4229100" cy="4229100"/>
            </a:xfrm>
          </p:grpSpPr>
          <p:grpSp>
            <p:nvGrpSpPr>
              <p:cNvPr id="28" name="组合 18"/>
              <p:cNvGrpSpPr>
                <a:grpSpLocks/>
              </p:cNvGrpSpPr>
              <p:nvPr/>
            </p:nvGrpSpPr>
            <p:grpSpPr bwMode="auto">
              <a:xfrm>
                <a:off x="442914" y="1314450"/>
                <a:ext cx="4229100" cy="4229100"/>
                <a:chOff x="3733801" y="781050"/>
                <a:chExt cx="4629150" cy="4629150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3733801" y="781050"/>
                  <a:ext cx="4629150" cy="4629150"/>
                </a:xfrm>
                <a:prstGeom prst="ellipse">
                  <a:avLst/>
                </a:prstGeom>
                <a:solidFill>
                  <a:schemeClr val="accent5">
                    <a:lumMod val="50000"/>
                    <a:alpha val="7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32" name="组合 15"/>
                <p:cNvGrpSpPr>
                  <a:grpSpLocks/>
                </p:cNvGrpSpPr>
                <p:nvPr/>
              </p:nvGrpSpPr>
              <p:grpSpPr bwMode="auto">
                <a:xfrm>
                  <a:off x="4958474" y="1615750"/>
                  <a:ext cx="2294102" cy="2459302"/>
                  <a:chOff x="2522999" y="4091388"/>
                  <a:chExt cx="2294102" cy="2459302"/>
                </a:xfrm>
              </p:grpSpPr>
              <p:sp>
                <p:nvSpPr>
                  <p:cNvPr id="34" name="矩形 11"/>
                  <p:cNvSpPr>
                    <a:spLocks noChangeArrowheads="1"/>
                  </p:cNvSpPr>
                  <p:nvPr/>
                </p:nvSpPr>
                <p:spPr bwMode="auto">
                  <a:xfrm>
                    <a:off x="4331581" y="4091388"/>
                    <a:ext cx="485520" cy="24593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zh-CN" altLang="en-US" sz="2000" dirty="0">
                        <a:solidFill>
                          <a:schemeClr val="bg1"/>
                        </a:solidFill>
                        <a:latin typeface="方正清刻本悦宋简体" pitchFamily="2" charset="-122"/>
                        <a:ea typeface="方正清刻本悦宋简体" pitchFamily="2" charset="-122"/>
                      </a:rPr>
                      <a:t>剑走风动淋漓致</a:t>
                    </a:r>
                  </a:p>
                </p:txBody>
              </p:sp>
              <p:sp>
                <p:nvSpPr>
                  <p:cNvPr id="35" name="矩形 12"/>
                  <p:cNvSpPr>
                    <a:spLocks noChangeArrowheads="1"/>
                  </p:cNvSpPr>
                  <p:nvPr/>
                </p:nvSpPr>
                <p:spPr bwMode="auto">
                  <a:xfrm>
                    <a:off x="3720227" y="4091389"/>
                    <a:ext cx="350609" cy="24593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zh-CN" altLang="en-US" sz="2000">
                        <a:solidFill>
                          <a:schemeClr val="bg1"/>
                        </a:solidFill>
                        <a:latin typeface="方正清刻本悦宋简体" pitchFamily="2" charset="-122"/>
                        <a:ea typeface="方正清刻本悦宋简体" pitchFamily="2" charset="-122"/>
                      </a:rPr>
                      <a:t>挥毫泼墨展英姿</a:t>
                    </a:r>
                  </a:p>
                </p:txBody>
              </p:sp>
              <p:sp>
                <p:nvSpPr>
                  <p:cNvPr id="36" name="矩形 13"/>
                  <p:cNvSpPr>
                    <a:spLocks noChangeArrowheads="1"/>
                  </p:cNvSpPr>
                  <p:nvPr/>
                </p:nvSpPr>
                <p:spPr bwMode="auto">
                  <a:xfrm>
                    <a:off x="3063905" y="4091389"/>
                    <a:ext cx="395578" cy="24593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zh-CN" altLang="en-US" sz="2000">
                        <a:solidFill>
                          <a:schemeClr val="bg1"/>
                        </a:solidFill>
                        <a:latin typeface="方正清刻本悦宋简体" pitchFamily="2" charset="-122"/>
                        <a:ea typeface="方正清刻本悦宋简体" pitchFamily="2" charset="-122"/>
                      </a:rPr>
                      <a:t>自古英雄出少年</a:t>
                    </a:r>
                  </a:p>
                </p:txBody>
              </p:sp>
              <p:sp>
                <p:nvSpPr>
                  <p:cNvPr id="37" name="矩形 14"/>
                  <p:cNvSpPr>
                    <a:spLocks noChangeArrowheads="1"/>
                  </p:cNvSpPr>
                  <p:nvPr/>
                </p:nvSpPr>
                <p:spPr bwMode="auto">
                  <a:xfrm>
                    <a:off x="2522999" y="4091389"/>
                    <a:ext cx="280162" cy="24593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zh-CN" altLang="en-US" sz="2000">
                        <a:solidFill>
                          <a:schemeClr val="bg1"/>
                        </a:solidFill>
                        <a:latin typeface="方正清刻本悦宋简体" pitchFamily="2" charset="-122"/>
                        <a:ea typeface="方正清刻本悦宋简体" pitchFamily="2" charset="-122"/>
                      </a:rPr>
                      <a:t>江郎才现中国风</a:t>
                    </a:r>
                  </a:p>
                </p:txBody>
              </p:sp>
            </p:grpSp>
            <p:sp>
              <p:nvSpPr>
                <p:cNvPr id="33" name="椭圆 32"/>
                <p:cNvSpPr/>
                <p:nvPr/>
              </p:nvSpPr>
              <p:spPr>
                <a:xfrm>
                  <a:off x="3831109" y="878359"/>
                  <a:ext cx="4434531" cy="4434531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29" name="直接连接符 28"/>
              <p:cNvCxnSpPr/>
              <p:nvPr/>
            </p:nvCxnSpPr>
            <p:spPr>
              <a:xfrm flipH="1">
                <a:off x="1536700" y="4786313"/>
                <a:ext cx="4699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3048000" y="4786313"/>
                <a:ext cx="4699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2264130" y="4542182"/>
              <a:ext cx="573204" cy="768124"/>
              <a:chOff x="4194" y="-372"/>
              <a:chExt cx="694" cy="930"/>
            </a:xfrm>
            <a:solidFill>
              <a:srgbClr val="C00000"/>
            </a:solidFill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4194" y="-372"/>
                <a:ext cx="694" cy="715"/>
              </a:xfrm>
              <a:custGeom>
                <a:avLst/>
                <a:gdLst>
                  <a:gd name="T0" fmla="*/ 279 w 291"/>
                  <a:gd name="T1" fmla="*/ 117 h 300"/>
                  <a:gd name="T2" fmla="*/ 274 w 291"/>
                  <a:gd name="T3" fmla="*/ 101 h 300"/>
                  <a:gd name="T4" fmla="*/ 269 w 291"/>
                  <a:gd name="T5" fmla="*/ 84 h 300"/>
                  <a:gd name="T6" fmla="*/ 254 w 291"/>
                  <a:gd name="T7" fmla="*/ 63 h 300"/>
                  <a:gd name="T8" fmla="*/ 227 w 291"/>
                  <a:gd name="T9" fmla="*/ 37 h 300"/>
                  <a:gd name="T10" fmla="*/ 229 w 291"/>
                  <a:gd name="T11" fmla="*/ 34 h 300"/>
                  <a:gd name="T12" fmla="*/ 218 w 291"/>
                  <a:gd name="T13" fmla="*/ 23 h 300"/>
                  <a:gd name="T14" fmla="*/ 191 w 291"/>
                  <a:gd name="T15" fmla="*/ 20 h 300"/>
                  <a:gd name="T16" fmla="*/ 174 w 291"/>
                  <a:gd name="T17" fmla="*/ 9 h 300"/>
                  <a:gd name="T18" fmla="*/ 157 w 291"/>
                  <a:gd name="T19" fmla="*/ 4 h 300"/>
                  <a:gd name="T20" fmla="*/ 135 w 291"/>
                  <a:gd name="T21" fmla="*/ 6 h 300"/>
                  <a:gd name="T22" fmla="*/ 118 w 291"/>
                  <a:gd name="T23" fmla="*/ 6 h 300"/>
                  <a:gd name="T24" fmla="*/ 89 w 291"/>
                  <a:gd name="T25" fmla="*/ 14 h 300"/>
                  <a:gd name="T26" fmla="*/ 58 w 291"/>
                  <a:gd name="T27" fmla="*/ 31 h 300"/>
                  <a:gd name="T28" fmla="*/ 46 w 291"/>
                  <a:gd name="T29" fmla="*/ 40 h 300"/>
                  <a:gd name="T30" fmla="*/ 35 w 291"/>
                  <a:gd name="T31" fmla="*/ 45 h 300"/>
                  <a:gd name="T32" fmla="*/ 22 w 291"/>
                  <a:gd name="T33" fmla="*/ 65 h 300"/>
                  <a:gd name="T34" fmla="*/ 10 w 291"/>
                  <a:gd name="T35" fmla="*/ 93 h 300"/>
                  <a:gd name="T36" fmla="*/ 5 w 291"/>
                  <a:gd name="T37" fmla="*/ 103 h 300"/>
                  <a:gd name="T38" fmla="*/ 4 w 291"/>
                  <a:gd name="T39" fmla="*/ 133 h 300"/>
                  <a:gd name="T40" fmla="*/ 16 w 291"/>
                  <a:gd name="T41" fmla="*/ 172 h 300"/>
                  <a:gd name="T42" fmla="*/ 17 w 291"/>
                  <a:gd name="T43" fmla="*/ 182 h 300"/>
                  <a:gd name="T44" fmla="*/ 18 w 291"/>
                  <a:gd name="T45" fmla="*/ 187 h 300"/>
                  <a:gd name="T46" fmla="*/ 21 w 291"/>
                  <a:gd name="T47" fmla="*/ 193 h 300"/>
                  <a:gd name="T48" fmla="*/ 54 w 291"/>
                  <a:gd name="T49" fmla="*/ 227 h 300"/>
                  <a:gd name="T50" fmla="*/ 83 w 291"/>
                  <a:gd name="T51" fmla="*/ 244 h 300"/>
                  <a:gd name="T52" fmla="*/ 107 w 291"/>
                  <a:gd name="T53" fmla="*/ 263 h 300"/>
                  <a:gd name="T54" fmla="*/ 116 w 291"/>
                  <a:gd name="T55" fmla="*/ 265 h 300"/>
                  <a:gd name="T56" fmla="*/ 113 w 291"/>
                  <a:gd name="T57" fmla="*/ 273 h 300"/>
                  <a:gd name="T58" fmla="*/ 130 w 291"/>
                  <a:gd name="T59" fmla="*/ 281 h 300"/>
                  <a:gd name="T60" fmla="*/ 124 w 291"/>
                  <a:gd name="T61" fmla="*/ 287 h 300"/>
                  <a:gd name="T62" fmla="*/ 150 w 291"/>
                  <a:gd name="T63" fmla="*/ 293 h 300"/>
                  <a:gd name="T64" fmla="*/ 185 w 291"/>
                  <a:gd name="T65" fmla="*/ 289 h 300"/>
                  <a:gd name="T66" fmla="*/ 210 w 291"/>
                  <a:gd name="T67" fmla="*/ 273 h 300"/>
                  <a:gd name="T68" fmla="*/ 246 w 291"/>
                  <a:gd name="T69" fmla="*/ 252 h 300"/>
                  <a:gd name="T70" fmla="*/ 268 w 291"/>
                  <a:gd name="T71" fmla="*/ 223 h 300"/>
                  <a:gd name="T72" fmla="*/ 274 w 291"/>
                  <a:gd name="T73" fmla="*/ 196 h 300"/>
                  <a:gd name="T74" fmla="*/ 280 w 291"/>
                  <a:gd name="T75" fmla="*/ 183 h 300"/>
                  <a:gd name="T76" fmla="*/ 284 w 291"/>
                  <a:gd name="T77" fmla="*/ 15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1" h="300">
                    <a:moveTo>
                      <a:pt x="284" y="135"/>
                    </a:moveTo>
                    <a:cubicBezTo>
                      <a:pt x="285" y="127"/>
                      <a:pt x="282" y="123"/>
                      <a:pt x="279" y="117"/>
                    </a:cubicBezTo>
                    <a:cubicBezTo>
                      <a:pt x="285" y="110"/>
                      <a:pt x="273" y="107"/>
                      <a:pt x="274" y="100"/>
                    </a:cubicBezTo>
                    <a:cubicBezTo>
                      <a:pt x="274" y="101"/>
                      <a:pt x="274" y="101"/>
                      <a:pt x="274" y="101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8" y="93"/>
                      <a:pt x="269" y="89"/>
                      <a:pt x="269" y="84"/>
                    </a:cubicBezTo>
                    <a:cubicBezTo>
                      <a:pt x="266" y="81"/>
                      <a:pt x="268" y="71"/>
                      <a:pt x="260" y="73"/>
                    </a:cubicBezTo>
                    <a:cubicBezTo>
                      <a:pt x="260" y="68"/>
                      <a:pt x="258" y="66"/>
                      <a:pt x="254" y="63"/>
                    </a:cubicBezTo>
                    <a:cubicBezTo>
                      <a:pt x="246" y="57"/>
                      <a:pt x="241" y="41"/>
                      <a:pt x="229" y="40"/>
                    </a:cubicBezTo>
                    <a:cubicBezTo>
                      <a:pt x="228" y="39"/>
                      <a:pt x="227" y="38"/>
                      <a:pt x="227" y="37"/>
                    </a:cubicBezTo>
                    <a:cubicBezTo>
                      <a:pt x="228" y="37"/>
                      <a:pt x="228" y="36"/>
                      <a:pt x="229" y="36"/>
                    </a:cubicBezTo>
                    <a:cubicBezTo>
                      <a:pt x="229" y="34"/>
                      <a:pt x="229" y="34"/>
                      <a:pt x="229" y="34"/>
                    </a:cubicBezTo>
                    <a:cubicBezTo>
                      <a:pt x="226" y="33"/>
                      <a:pt x="224" y="32"/>
                      <a:pt x="221" y="31"/>
                    </a:cubicBezTo>
                    <a:cubicBezTo>
                      <a:pt x="223" y="29"/>
                      <a:pt x="221" y="24"/>
                      <a:pt x="218" y="23"/>
                    </a:cubicBezTo>
                    <a:cubicBezTo>
                      <a:pt x="213" y="22"/>
                      <a:pt x="212" y="22"/>
                      <a:pt x="206" y="21"/>
                    </a:cubicBezTo>
                    <a:cubicBezTo>
                      <a:pt x="202" y="17"/>
                      <a:pt x="196" y="19"/>
                      <a:pt x="191" y="20"/>
                    </a:cubicBezTo>
                    <a:cubicBezTo>
                      <a:pt x="189" y="14"/>
                      <a:pt x="182" y="16"/>
                      <a:pt x="178" y="14"/>
                    </a:cubicBezTo>
                    <a:cubicBezTo>
                      <a:pt x="176" y="12"/>
                      <a:pt x="174" y="11"/>
                      <a:pt x="174" y="9"/>
                    </a:cubicBezTo>
                    <a:cubicBezTo>
                      <a:pt x="168" y="9"/>
                      <a:pt x="164" y="6"/>
                      <a:pt x="157" y="7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3" y="0"/>
                      <a:pt x="148" y="6"/>
                      <a:pt x="144" y="1"/>
                    </a:cubicBezTo>
                    <a:cubicBezTo>
                      <a:pt x="140" y="2"/>
                      <a:pt x="139" y="5"/>
                      <a:pt x="135" y="6"/>
                    </a:cubicBezTo>
                    <a:cubicBezTo>
                      <a:pt x="132" y="7"/>
                      <a:pt x="126" y="9"/>
                      <a:pt x="124" y="4"/>
                    </a:cubicBezTo>
                    <a:cubicBezTo>
                      <a:pt x="122" y="4"/>
                      <a:pt x="119" y="4"/>
                      <a:pt x="118" y="6"/>
                    </a:cubicBezTo>
                    <a:cubicBezTo>
                      <a:pt x="114" y="2"/>
                      <a:pt x="112" y="11"/>
                      <a:pt x="107" y="6"/>
                    </a:cubicBezTo>
                    <a:cubicBezTo>
                      <a:pt x="103" y="16"/>
                      <a:pt x="96" y="9"/>
                      <a:pt x="89" y="14"/>
                    </a:cubicBezTo>
                    <a:cubicBezTo>
                      <a:pt x="84" y="23"/>
                      <a:pt x="74" y="15"/>
                      <a:pt x="69" y="25"/>
                    </a:cubicBezTo>
                    <a:cubicBezTo>
                      <a:pt x="64" y="22"/>
                      <a:pt x="63" y="35"/>
                      <a:pt x="58" y="31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6" y="38"/>
                      <a:pt x="47" y="32"/>
                      <a:pt x="46" y="40"/>
                    </a:cubicBezTo>
                    <a:cubicBezTo>
                      <a:pt x="40" y="40"/>
                      <a:pt x="38" y="39"/>
                      <a:pt x="34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2" y="49"/>
                      <a:pt x="32" y="53"/>
                      <a:pt x="27" y="53"/>
                    </a:cubicBezTo>
                    <a:cubicBezTo>
                      <a:pt x="24" y="57"/>
                      <a:pt x="20" y="61"/>
                      <a:pt x="22" y="65"/>
                    </a:cubicBezTo>
                    <a:cubicBezTo>
                      <a:pt x="9" y="69"/>
                      <a:pt x="20" y="87"/>
                      <a:pt x="8" y="92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8" y="96"/>
                      <a:pt x="8" y="102"/>
                      <a:pt x="3" y="99"/>
                    </a:cubicBezTo>
                    <a:cubicBezTo>
                      <a:pt x="2" y="101"/>
                      <a:pt x="4" y="102"/>
                      <a:pt x="5" y="103"/>
                    </a:cubicBezTo>
                    <a:cubicBezTo>
                      <a:pt x="2" y="109"/>
                      <a:pt x="6" y="114"/>
                      <a:pt x="8" y="121"/>
                    </a:cubicBezTo>
                    <a:cubicBezTo>
                      <a:pt x="5" y="124"/>
                      <a:pt x="0" y="128"/>
                      <a:pt x="4" y="133"/>
                    </a:cubicBezTo>
                    <a:cubicBezTo>
                      <a:pt x="12" y="137"/>
                      <a:pt x="0" y="147"/>
                      <a:pt x="8" y="149"/>
                    </a:cubicBezTo>
                    <a:cubicBezTo>
                      <a:pt x="5" y="159"/>
                      <a:pt x="14" y="166"/>
                      <a:pt x="16" y="172"/>
                    </a:cubicBezTo>
                    <a:cubicBezTo>
                      <a:pt x="13" y="175"/>
                      <a:pt x="17" y="180"/>
                      <a:pt x="16" y="183"/>
                    </a:cubicBezTo>
                    <a:cubicBezTo>
                      <a:pt x="17" y="182"/>
                      <a:pt x="17" y="182"/>
                      <a:pt x="17" y="182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19" y="185"/>
                      <a:pt x="19" y="186"/>
                      <a:pt x="18" y="187"/>
                    </a:cubicBezTo>
                    <a:cubicBezTo>
                      <a:pt x="26" y="191"/>
                      <a:pt x="26" y="191"/>
                      <a:pt x="26" y="191"/>
                    </a:cubicBezTo>
                    <a:cubicBezTo>
                      <a:pt x="21" y="193"/>
                      <a:pt x="21" y="193"/>
                      <a:pt x="21" y="193"/>
                    </a:cubicBezTo>
                    <a:cubicBezTo>
                      <a:pt x="26" y="202"/>
                      <a:pt x="38" y="205"/>
                      <a:pt x="43" y="215"/>
                    </a:cubicBezTo>
                    <a:cubicBezTo>
                      <a:pt x="51" y="215"/>
                      <a:pt x="47" y="225"/>
                      <a:pt x="54" y="227"/>
                    </a:cubicBezTo>
                    <a:cubicBezTo>
                      <a:pt x="64" y="224"/>
                      <a:pt x="62" y="237"/>
                      <a:pt x="71" y="236"/>
                    </a:cubicBezTo>
                    <a:cubicBezTo>
                      <a:pt x="72" y="243"/>
                      <a:pt x="83" y="237"/>
                      <a:pt x="83" y="244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92" y="253"/>
                      <a:pt x="104" y="253"/>
                      <a:pt x="107" y="263"/>
                    </a:cubicBezTo>
                    <a:cubicBezTo>
                      <a:pt x="110" y="261"/>
                      <a:pt x="115" y="259"/>
                      <a:pt x="117" y="263"/>
                    </a:cubicBezTo>
                    <a:cubicBezTo>
                      <a:pt x="116" y="265"/>
                      <a:pt x="116" y="265"/>
                      <a:pt x="116" y="265"/>
                    </a:cubicBezTo>
                    <a:cubicBezTo>
                      <a:pt x="120" y="269"/>
                      <a:pt x="120" y="269"/>
                      <a:pt x="120" y="269"/>
                    </a:cubicBezTo>
                    <a:cubicBezTo>
                      <a:pt x="119" y="273"/>
                      <a:pt x="114" y="269"/>
                      <a:pt x="113" y="273"/>
                    </a:cubicBezTo>
                    <a:cubicBezTo>
                      <a:pt x="116" y="275"/>
                      <a:pt x="120" y="278"/>
                      <a:pt x="122" y="275"/>
                    </a:cubicBezTo>
                    <a:cubicBezTo>
                      <a:pt x="124" y="278"/>
                      <a:pt x="127" y="278"/>
                      <a:pt x="130" y="281"/>
                    </a:cubicBezTo>
                    <a:cubicBezTo>
                      <a:pt x="132" y="283"/>
                      <a:pt x="135" y="277"/>
                      <a:pt x="137" y="282"/>
                    </a:cubicBezTo>
                    <a:cubicBezTo>
                      <a:pt x="133" y="285"/>
                      <a:pt x="130" y="285"/>
                      <a:pt x="124" y="287"/>
                    </a:cubicBezTo>
                    <a:cubicBezTo>
                      <a:pt x="126" y="287"/>
                      <a:pt x="130" y="289"/>
                      <a:pt x="130" y="287"/>
                    </a:cubicBezTo>
                    <a:cubicBezTo>
                      <a:pt x="135" y="291"/>
                      <a:pt x="145" y="288"/>
                      <a:pt x="150" y="293"/>
                    </a:cubicBezTo>
                    <a:cubicBezTo>
                      <a:pt x="154" y="294"/>
                      <a:pt x="156" y="293"/>
                      <a:pt x="157" y="290"/>
                    </a:cubicBezTo>
                    <a:cubicBezTo>
                      <a:pt x="168" y="300"/>
                      <a:pt x="174" y="285"/>
                      <a:pt x="185" y="289"/>
                    </a:cubicBezTo>
                    <a:cubicBezTo>
                      <a:pt x="195" y="289"/>
                      <a:pt x="191" y="272"/>
                      <a:pt x="202" y="279"/>
                    </a:cubicBezTo>
                    <a:cubicBezTo>
                      <a:pt x="205" y="274"/>
                      <a:pt x="211" y="281"/>
                      <a:pt x="210" y="273"/>
                    </a:cubicBezTo>
                    <a:cubicBezTo>
                      <a:pt x="212" y="269"/>
                      <a:pt x="216" y="270"/>
                      <a:pt x="219" y="270"/>
                    </a:cubicBezTo>
                    <a:cubicBezTo>
                      <a:pt x="225" y="260"/>
                      <a:pt x="237" y="259"/>
                      <a:pt x="246" y="252"/>
                    </a:cubicBezTo>
                    <a:cubicBezTo>
                      <a:pt x="245" y="245"/>
                      <a:pt x="253" y="244"/>
                      <a:pt x="253" y="237"/>
                    </a:cubicBezTo>
                    <a:cubicBezTo>
                      <a:pt x="260" y="234"/>
                      <a:pt x="260" y="225"/>
                      <a:pt x="268" y="223"/>
                    </a:cubicBezTo>
                    <a:cubicBezTo>
                      <a:pt x="267" y="218"/>
                      <a:pt x="269" y="210"/>
                      <a:pt x="270" y="205"/>
                    </a:cubicBezTo>
                    <a:cubicBezTo>
                      <a:pt x="273" y="203"/>
                      <a:pt x="270" y="197"/>
                      <a:pt x="274" y="196"/>
                    </a:cubicBezTo>
                    <a:cubicBezTo>
                      <a:pt x="274" y="195"/>
                      <a:pt x="274" y="195"/>
                      <a:pt x="274" y="195"/>
                    </a:cubicBezTo>
                    <a:cubicBezTo>
                      <a:pt x="281" y="194"/>
                      <a:pt x="274" y="185"/>
                      <a:pt x="280" y="183"/>
                    </a:cubicBezTo>
                    <a:cubicBezTo>
                      <a:pt x="280" y="179"/>
                      <a:pt x="280" y="171"/>
                      <a:pt x="284" y="169"/>
                    </a:cubicBezTo>
                    <a:cubicBezTo>
                      <a:pt x="284" y="159"/>
                      <a:pt x="284" y="159"/>
                      <a:pt x="284" y="159"/>
                    </a:cubicBezTo>
                    <a:cubicBezTo>
                      <a:pt x="279" y="151"/>
                      <a:pt x="291" y="143"/>
                      <a:pt x="284" y="1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4449" y="551"/>
                <a:ext cx="12" cy="7"/>
              </a:xfrm>
              <a:custGeom>
                <a:avLst/>
                <a:gdLst>
                  <a:gd name="T0" fmla="*/ 4 w 5"/>
                  <a:gd name="T1" fmla="*/ 3 h 3"/>
                  <a:gd name="T2" fmla="*/ 0 w 5"/>
                  <a:gd name="T3" fmla="*/ 0 h 3"/>
                  <a:gd name="T4" fmla="*/ 4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5" y="0"/>
                      <a:pt x="1" y="1"/>
                      <a:pt x="0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 rot="5400000">
            <a:off x="5299081" y="-12701"/>
            <a:ext cx="1643056" cy="152558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1.png"/>
          <p:cNvPicPr>
            <a:picLocks noChangeAspect="1"/>
          </p:cNvPicPr>
          <p:nvPr/>
        </p:nvPicPr>
        <p:blipFill>
          <a:blip r:embed="rId4" cstate="print"/>
          <a:srcRect l="3333" t="5682" r="1667"/>
          <a:stretch>
            <a:fillRect/>
          </a:stretch>
        </p:blipFill>
        <p:spPr>
          <a:xfrm>
            <a:off x="4714876" y="3357568"/>
            <a:ext cx="2820865" cy="1643056"/>
          </a:xfrm>
          <a:prstGeom prst="rect">
            <a:avLst/>
          </a:prstGeom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2.jpg"/>
          <p:cNvPicPr>
            <a:picLocks noChangeAspect="1"/>
          </p:cNvPicPr>
          <p:nvPr/>
        </p:nvPicPr>
        <p:blipFill>
          <a:blip r:embed="rId2"/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pic>
        <p:nvPicPr>
          <p:cNvPr id="4" name="图片 3" descr="01.png"/>
          <p:cNvPicPr>
            <a:picLocks noChangeAspect="1"/>
          </p:cNvPicPr>
          <p:nvPr/>
        </p:nvPicPr>
        <p:blipFill>
          <a:blip r:embed="rId3" cstate="print"/>
          <a:srcRect l="3333" t="5682" r="1667"/>
          <a:stretch>
            <a:fillRect/>
          </a:stretch>
        </p:blipFill>
        <p:spPr>
          <a:xfrm>
            <a:off x="2714612" y="2700301"/>
            <a:ext cx="4071966" cy="23717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7410" y="71436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ln w="6350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美黑简体" pitchFamily="2" charset="-122"/>
                <a:ea typeface="方正美黑简体" pitchFamily="2" charset="-122"/>
              </a:rPr>
              <a:t>您的欣赏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71670" y="522918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感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28926" y="1022984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dirty="0">
                <a:solidFill>
                  <a:schemeClr val="accent5">
                    <a:lumMod val="50000"/>
                  </a:schemeClr>
                </a:solidFill>
                <a:latin typeface="方正字迹-佛君包装简体" pitchFamily="2" charset="-122"/>
                <a:ea typeface="方正字迹-佛君包装简体" pitchFamily="2" charset="-122"/>
              </a:rPr>
              <a:t>谢</a:t>
            </a:r>
          </a:p>
        </p:txBody>
      </p:sp>
      <p:pic>
        <p:nvPicPr>
          <p:cNvPr id="22" name="图片 21" descr="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25640">
            <a:off x="4004634" y="1730046"/>
            <a:ext cx="178240" cy="3443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57686" y="1665926"/>
            <a:ext cx="22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设计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PPT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模版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071934" y="1571618"/>
            <a:ext cx="2786082" cy="2287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02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643306" y="857238"/>
            <a:ext cx="2000264" cy="3857652"/>
            <a:chOff x="4459992" y="1057110"/>
            <a:chExt cx="3245127" cy="52837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5" name="组合 7"/>
            <p:cNvGrpSpPr/>
            <p:nvPr/>
          </p:nvGrpSpPr>
          <p:grpSpPr>
            <a:xfrm>
              <a:off x="4459992" y="4946517"/>
              <a:ext cx="3245125" cy="1394375"/>
              <a:chOff x="4745987" y="4184564"/>
              <a:chExt cx="2730655" cy="1394375"/>
            </a:xfrm>
          </p:grpSpPr>
          <p:sp>
            <p:nvSpPr>
              <p:cNvPr id="7" name="任意多边形 6"/>
              <p:cNvSpPr/>
              <p:nvPr/>
            </p:nvSpPr>
            <p:spPr>
              <a:xfrm flipH="1">
                <a:off x="4768611" y="4224026"/>
                <a:ext cx="2708031" cy="1354913"/>
              </a:xfrm>
              <a:custGeom>
                <a:avLst/>
                <a:gdLst>
                  <a:gd name="connsiteX0" fmla="*/ 1239106 w 2478212"/>
                  <a:gd name="connsiteY0" fmla="*/ 0 h 1354913"/>
                  <a:gd name="connsiteX1" fmla="*/ 0 w 2478212"/>
                  <a:gd name="connsiteY1" fmla="*/ 13975 h 1354913"/>
                  <a:gd name="connsiteX2" fmla="*/ 0 w 2478212"/>
                  <a:gd name="connsiteY2" fmla="*/ 732733 h 1354913"/>
                  <a:gd name="connsiteX3" fmla="*/ 34389 w 2478212"/>
                  <a:gd name="connsiteY3" fmla="*/ 769068 h 1354913"/>
                  <a:gd name="connsiteX4" fmla="*/ 159747 w 2478212"/>
                  <a:gd name="connsiteY4" fmla="*/ 883245 h 1354913"/>
                  <a:gd name="connsiteX5" fmla="*/ 367977 w 2478212"/>
                  <a:gd name="connsiteY5" fmla="*/ 910406 h 1354913"/>
                  <a:gd name="connsiteX6" fmla="*/ 567153 w 2478212"/>
                  <a:gd name="connsiteY6" fmla="*/ 1154849 h 1354913"/>
                  <a:gd name="connsiteX7" fmla="*/ 911185 w 2478212"/>
                  <a:gd name="connsiteY7" fmla="*/ 1182010 h 1354913"/>
                  <a:gd name="connsiteX8" fmla="*/ 1216738 w 2478212"/>
                  <a:gd name="connsiteY8" fmla="*/ 1329693 h 1354913"/>
                  <a:gd name="connsiteX9" fmla="*/ 1239106 w 2478212"/>
                  <a:gd name="connsiteY9" fmla="*/ 1354913 h 1354913"/>
                  <a:gd name="connsiteX10" fmla="*/ 1261474 w 2478212"/>
                  <a:gd name="connsiteY10" fmla="*/ 1329693 h 1354913"/>
                  <a:gd name="connsiteX11" fmla="*/ 1567027 w 2478212"/>
                  <a:gd name="connsiteY11" fmla="*/ 1182010 h 1354913"/>
                  <a:gd name="connsiteX12" fmla="*/ 1911059 w 2478212"/>
                  <a:gd name="connsiteY12" fmla="*/ 1154849 h 1354913"/>
                  <a:gd name="connsiteX13" fmla="*/ 2110235 w 2478212"/>
                  <a:gd name="connsiteY13" fmla="*/ 910406 h 1354913"/>
                  <a:gd name="connsiteX14" fmla="*/ 2318465 w 2478212"/>
                  <a:gd name="connsiteY14" fmla="*/ 883245 h 1354913"/>
                  <a:gd name="connsiteX15" fmla="*/ 2443823 w 2478212"/>
                  <a:gd name="connsiteY15" fmla="*/ 769068 h 1354913"/>
                  <a:gd name="connsiteX16" fmla="*/ 2478212 w 2478212"/>
                  <a:gd name="connsiteY16" fmla="*/ 732733 h 1354913"/>
                  <a:gd name="connsiteX17" fmla="*/ 2478212 w 2478212"/>
                  <a:gd name="connsiteY17" fmla="*/ 13975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78212" h="1354913">
                    <a:moveTo>
                      <a:pt x="1239106" y="0"/>
                    </a:moveTo>
                    <a:lnTo>
                      <a:pt x="0" y="13975"/>
                    </a:lnTo>
                    <a:lnTo>
                      <a:pt x="0" y="732733"/>
                    </a:lnTo>
                    <a:lnTo>
                      <a:pt x="34389" y="769068"/>
                    </a:lnTo>
                    <a:cubicBezTo>
                      <a:pt x="69903" y="809636"/>
                      <a:pt x="102280" y="851459"/>
                      <a:pt x="159747" y="883245"/>
                    </a:cubicBezTo>
                    <a:cubicBezTo>
                      <a:pt x="224696" y="919062"/>
                      <a:pt x="298567" y="901352"/>
                      <a:pt x="367977" y="910406"/>
                    </a:cubicBezTo>
                    <a:cubicBezTo>
                      <a:pt x="434369" y="991887"/>
                      <a:pt x="433854" y="1077828"/>
                      <a:pt x="567153" y="1154849"/>
                    </a:cubicBezTo>
                    <a:cubicBezTo>
                      <a:pt x="686290" y="1199587"/>
                      <a:pt x="796508" y="1172956"/>
                      <a:pt x="911185" y="1182010"/>
                    </a:cubicBezTo>
                    <a:cubicBezTo>
                      <a:pt x="1015361" y="1194058"/>
                      <a:pt x="1144140" y="1258243"/>
                      <a:pt x="1216738" y="1329693"/>
                    </a:cubicBezTo>
                    <a:lnTo>
                      <a:pt x="1239106" y="1354913"/>
                    </a:lnTo>
                    <a:lnTo>
                      <a:pt x="1261474" y="1329693"/>
                    </a:lnTo>
                    <a:cubicBezTo>
                      <a:pt x="1334072" y="1258243"/>
                      <a:pt x="1462851" y="1194058"/>
                      <a:pt x="1567027" y="1182010"/>
                    </a:cubicBezTo>
                    <a:cubicBezTo>
                      <a:pt x="1681704" y="1172956"/>
                      <a:pt x="1791922" y="1199587"/>
                      <a:pt x="1911059" y="1154849"/>
                    </a:cubicBezTo>
                    <a:cubicBezTo>
                      <a:pt x="2044358" y="1077828"/>
                      <a:pt x="2043843" y="991887"/>
                      <a:pt x="2110235" y="910406"/>
                    </a:cubicBezTo>
                    <a:cubicBezTo>
                      <a:pt x="2179645" y="901352"/>
                      <a:pt x="2253516" y="919062"/>
                      <a:pt x="2318465" y="883245"/>
                    </a:cubicBezTo>
                    <a:cubicBezTo>
                      <a:pt x="2375932" y="851459"/>
                      <a:pt x="2408309" y="809636"/>
                      <a:pt x="2443823" y="769068"/>
                    </a:cubicBezTo>
                    <a:lnTo>
                      <a:pt x="2478212" y="732733"/>
                    </a:lnTo>
                    <a:lnTo>
                      <a:pt x="2478212" y="13975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rcRect l="40139" t="23540" r="40548" b="31832"/>
              <a:stretch>
                <a:fillRect/>
              </a:stretch>
            </p:blipFill>
            <p:spPr>
              <a:xfrm>
                <a:off x="4745987" y="4184564"/>
                <a:ext cx="2708032" cy="1354915"/>
              </a:xfrm>
              <a:custGeom>
                <a:avLst/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86880" y="1057110"/>
              <a:ext cx="3218239" cy="397209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2C3B5A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5611"/>
          <a:stretch/>
        </p:blipFill>
        <p:spPr>
          <a:xfrm>
            <a:off x="1500166" y="857238"/>
            <a:ext cx="6286544" cy="6227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143372" y="1358411"/>
            <a:ext cx="973439" cy="973439"/>
            <a:chOff x="5387384" y="2257930"/>
            <a:chExt cx="1440000" cy="1440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387384" y="2257930"/>
              <a:ext cx="1440000" cy="1440000"/>
            </a:xfrm>
            <a:prstGeom prst="ellipse">
              <a:avLst/>
            </a:prstGeom>
            <a:solidFill>
              <a:srgbClr val="F7F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5459384" y="2329930"/>
              <a:ext cx="1296000" cy="1296000"/>
            </a:xfrm>
            <a:prstGeom prst="ellipse">
              <a:avLst/>
            </a:prstGeom>
            <a:solidFill>
              <a:srgbClr val="32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21"/>
          <p:cNvSpPr txBox="1"/>
          <p:nvPr/>
        </p:nvSpPr>
        <p:spPr>
          <a:xfrm>
            <a:off x="4286248" y="1352786"/>
            <a:ext cx="642942" cy="861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方正字迹-管峻楷书简体" pitchFamily="2" charset="-122"/>
                <a:ea typeface="方正字迹-管峻楷书简体" pitchFamily="2" charset="-122"/>
              </a:rPr>
              <a:t>壹</a:t>
            </a:r>
          </a:p>
        </p:txBody>
      </p:sp>
      <p:sp>
        <p:nvSpPr>
          <p:cNvPr id="15" name="文本框 22"/>
          <p:cNvSpPr txBox="1"/>
          <p:nvPr/>
        </p:nvSpPr>
        <p:spPr>
          <a:xfrm>
            <a:off x="3786182" y="252883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魏碑简体" panose="03000509000000000000" pitchFamily="65" charset="-122"/>
                <a:ea typeface="方正魏碑简体" panose="03000509000000000000" pitchFamily="65" charset="-122"/>
              </a:rPr>
              <a:t>输入您的标题</a:t>
            </a: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49689" y="500048"/>
            <a:ext cx="5078313" cy="1572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秋风起兮白云飞，草木黄落兮雁南归。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兰有秀兮菊有芳，怀佳人兮不能忘。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泛楼船兮济汾河，横中流兮扬素波。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箫鼓鸣兮发棹歌，欢乐极兮哀情多。</a:t>
            </a:r>
            <a:b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少壮几时兮奈老何！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2" r="13341"/>
          <a:stretch/>
        </p:blipFill>
        <p:spPr>
          <a:xfrm>
            <a:off x="0" y="2285998"/>
            <a:ext cx="9144000" cy="2857502"/>
          </a:xfrm>
          <a:prstGeom prst="rect">
            <a:avLst/>
          </a:prstGeom>
        </p:spPr>
      </p:pic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2711" y="1679257"/>
            <a:ext cx="4008790" cy="1572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秋风起兮白云飞，草木黄落兮雁南归。</a:t>
            </a:r>
            <a:b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兰有秀兮菊有芳，怀佳人兮不能忘。</a:t>
            </a:r>
            <a:b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泛楼船兮济汾河，横中流兮扬素波。</a:t>
            </a:r>
            <a:b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箫鼓鸣兮发棹歌，欢乐极兮哀情多。</a:t>
            </a:r>
            <a:b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少壮几时兮奈老何！</a:t>
            </a:r>
          </a:p>
        </p:txBody>
      </p:sp>
      <p:sp>
        <p:nvSpPr>
          <p:cNvPr id="3" name="文本框 5"/>
          <p:cNvSpPr txBox="1"/>
          <p:nvPr/>
        </p:nvSpPr>
        <p:spPr>
          <a:xfrm>
            <a:off x="6572264" y="1214428"/>
            <a:ext cx="400110" cy="1169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这里输入标题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57422" y="1722799"/>
            <a:ext cx="0" cy="15290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785611" y="1722799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213800" y="1722799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641989" y="1722799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70178" y="1722799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98367" y="1722799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26556" y="1722799"/>
            <a:ext cx="0" cy="128975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354745" y="1722799"/>
            <a:ext cx="0" cy="15290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782931" y="1722799"/>
            <a:ext cx="0" cy="1321501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/>
          <p:cNvSpPr>
            <a:spLocks/>
          </p:cNvSpPr>
          <p:nvPr/>
        </p:nvSpPr>
        <p:spPr bwMode="auto">
          <a:xfrm>
            <a:off x="714348" y="850525"/>
            <a:ext cx="1928826" cy="363904"/>
          </a:xfrm>
          <a:custGeom>
            <a:avLst/>
            <a:gdLst>
              <a:gd name="T0" fmla="*/ 0 w 622"/>
              <a:gd name="T1" fmla="*/ 140 h 142"/>
              <a:gd name="T2" fmla="*/ 135 w 622"/>
              <a:gd name="T3" fmla="*/ 103 h 142"/>
              <a:gd name="T4" fmla="*/ 181 w 622"/>
              <a:gd name="T5" fmla="*/ 76 h 142"/>
              <a:gd name="T6" fmla="*/ 212 w 622"/>
              <a:gd name="T7" fmla="*/ 74 h 142"/>
              <a:gd name="T8" fmla="*/ 248 w 622"/>
              <a:gd name="T9" fmla="*/ 103 h 142"/>
              <a:gd name="T10" fmla="*/ 277 w 622"/>
              <a:gd name="T11" fmla="*/ 102 h 142"/>
              <a:gd name="T12" fmla="*/ 322 w 622"/>
              <a:gd name="T13" fmla="*/ 48 h 142"/>
              <a:gd name="T14" fmla="*/ 359 w 622"/>
              <a:gd name="T15" fmla="*/ 9 h 142"/>
              <a:gd name="T16" fmla="*/ 389 w 622"/>
              <a:gd name="T17" fmla="*/ 13 h 142"/>
              <a:gd name="T18" fmla="*/ 485 w 622"/>
              <a:gd name="T19" fmla="*/ 64 h 142"/>
              <a:gd name="T20" fmla="*/ 529 w 622"/>
              <a:gd name="T21" fmla="*/ 80 h 142"/>
              <a:gd name="T22" fmla="*/ 622 w 622"/>
              <a:gd name="T23" fmla="*/ 142 h 142"/>
              <a:gd name="T24" fmla="*/ 0 w 622"/>
              <a:gd name="T25" fmla="*/ 142 h 142"/>
              <a:gd name="T26" fmla="*/ 0 w 622"/>
              <a:gd name="T27" fmla="*/ 14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2" h="142">
                <a:moveTo>
                  <a:pt x="0" y="140"/>
                </a:moveTo>
                <a:cubicBezTo>
                  <a:pt x="45" y="128"/>
                  <a:pt x="91" y="117"/>
                  <a:pt x="135" y="103"/>
                </a:cubicBezTo>
                <a:cubicBezTo>
                  <a:pt x="152" y="98"/>
                  <a:pt x="167" y="87"/>
                  <a:pt x="181" y="76"/>
                </a:cubicBezTo>
                <a:cubicBezTo>
                  <a:pt x="192" y="67"/>
                  <a:pt x="201" y="65"/>
                  <a:pt x="212" y="74"/>
                </a:cubicBezTo>
                <a:cubicBezTo>
                  <a:pt x="224" y="84"/>
                  <a:pt x="237" y="92"/>
                  <a:pt x="248" y="103"/>
                </a:cubicBezTo>
                <a:cubicBezTo>
                  <a:pt x="259" y="113"/>
                  <a:pt x="268" y="112"/>
                  <a:pt x="277" y="102"/>
                </a:cubicBezTo>
                <a:cubicBezTo>
                  <a:pt x="292" y="84"/>
                  <a:pt x="306" y="66"/>
                  <a:pt x="322" y="48"/>
                </a:cubicBezTo>
                <a:cubicBezTo>
                  <a:pt x="333" y="35"/>
                  <a:pt x="345" y="21"/>
                  <a:pt x="359" y="9"/>
                </a:cubicBezTo>
                <a:cubicBezTo>
                  <a:pt x="369" y="0"/>
                  <a:pt x="380" y="1"/>
                  <a:pt x="389" y="13"/>
                </a:cubicBezTo>
                <a:cubicBezTo>
                  <a:pt x="413" y="46"/>
                  <a:pt x="445" y="61"/>
                  <a:pt x="485" y="64"/>
                </a:cubicBezTo>
                <a:cubicBezTo>
                  <a:pt x="500" y="65"/>
                  <a:pt x="516" y="71"/>
                  <a:pt x="529" y="80"/>
                </a:cubicBezTo>
                <a:cubicBezTo>
                  <a:pt x="560" y="98"/>
                  <a:pt x="590" y="120"/>
                  <a:pt x="622" y="142"/>
                </a:cubicBezTo>
                <a:cubicBezTo>
                  <a:pt x="414" y="142"/>
                  <a:pt x="207" y="142"/>
                  <a:pt x="0" y="142"/>
                </a:cubicBezTo>
                <a:cubicBezTo>
                  <a:pt x="0" y="141"/>
                  <a:pt x="0" y="140"/>
                  <a:pt x="0" y="140"/>
                </a:cubicBezTo>
                <a:close/>
              </a:path>
            </a:pathLst>
          </a:custGeom>
          <a:gradFill flip="none" rotWithShape="1">
            <a:gsLst>
              <a:gs pos="0">
                <a:srgbClr val="354C75"/>
              </a:gs>
              <a:gs pos="100000">
                <a:srgbClr val="2C3B5A"/>
              </a:gs>
            </a:gsLst>
            <a:lin ang="2700000" scaled="1"/>
            <a:tileRect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6715140" y="500048"/>
            <a:ext cx="1692873" cy="483772"/>
          </a:xfrm>
          <a:custGeom>
            <a:avLst/>
            <a:gdLst>
              <a:gd name="T0" fmla="*/ 0 w 622"/>
              <a:gd name="T1" fmla="*/ 140 h 142"/>
              <a:gd name="T2" fmla="*/ 135 w 622"/>
              <a:gd name="T3" fmla="*/ 103 h 142"/>
              <a:gd name="T4" fmla="*/ 181 w 622"/>
              <a:gd name="T5" fmla="*/ 76 h 142"/>
              <a:gd name="T6" fmla="*/ 212 w 622"/>
              <a:gd name="T7" fmla="*/ 74 h 142"/>
              <a:gd name="T8" fmla="*/ 248 w 622"/>
              <a:gd name="T9" fmla="*/ 103 h 142"/>
              <a:gd name="T10" fmla="*/ 277 w 622"/>
              <a:gd name="T11" fmla="*/ 102 h 142"/>
              <a:gd name="T12" fmla="*/ 322 w 622"/>
              <a:gd name="T13" fmla="*/ 48 h 142"/>
              <a:gd name="T14" fmla="*/ 359 w 622"/>
              <a:gd name="T15" fmla="*/ 9 h 142"/>
              <a:gd name="T16" fmla="*/ 389 w 622"/>
              <a:gd name="T17" fmla="*/ 13 h 142"/>
              <a:gd name="T18" fmla="*/ 485 w 622"/>
              <a:gd name="T19" fmla="*/ 64 h 142"/>
              <a:gd name="T20" fmla="*/ 529 w 622"/>
              <a:gd name="T21" fmla="*/ 80 h 142"/>
              <a:gd name="T22" fmla="*/ 622 w 622"/>
              <a:gd name="T23" fmla="*/ 142 h 142"/>
              <a:gd name="T24" fmla="*/ 0 w 622"/>
              <a:gd name="T25" fmla="*/ 142 h 142"/>
              <a:gd name="T26" fmla="*/ 0 w 622"/>
              <a:gd name="T27" fmla="*/ 140 h 142"/>
              <a:gd name="connsiteX0" fmla="*/ 0 w 10000"/>
              <a:gd name="connsiteY0" fmla="*/ 9647 h 9788"/>
              <a:gd name="connsiteX1" fmla="*/ 2170 w 10000"/>
              <a:gd name="connsiteY1" fmla="*/ 7042 h 9788"/>
              <a:gd name="connsiteX2" fmla="*/ 2910 w 10000"/>
              <a:gd name="connsiteY2" fmla="*/ 5140 h 9788"/>
              <a:gd name="connsiteX3" fmla="*/ 3408 w 10000"/>
              <a:gd name="connsiteY3" fmla="*/ 4999 h 9788"/>
              <a:gd name="connsiteX4" fmla="*/ 3987 w 10000"/>
              <a:gd name="connsiteY4" fmla="*/ 7042 h 9788"/>
              <a:gd name="connsiteX5" fmla="*/ 4453 w 10000"/>
              <a:gd name="connsiteY5" fmla="*/ 6971 h 9788"/>
              <a:gd name="connsiteX6" fmla="*/ 5772 w 10000"/>
              <a:gd name="connsiteY6" fmla="*/ 422 h 9788"/>
              <a:gd name="connsiteX7" fmla="*/ 6254 w 10000"/>
              <a:gd name="connsiteY7" fmla="*/ 703 h 9788"/>
              <a:gd name="connsiteX8" fmla="*/ 7797 w 10000"/>
              <a:gd name="connsiteY8" fmla="*/ 4295 h 9788"/>
              <a:gd name="connsiteX9" fmla="*/ 8505 w 10000"/>
              <a:gd name="connsiteY9" fmla="*/ 5422 h 9788"/>
              <a:gd name="connsiteX10" fmla="*/ 10000 w 10000"/>
              <a:gd name="connsiteY10" fmla="*/ 9788 h 9788"/>
              <a:gd name="connsiteX11" fmla="*/ 0 w 10000"/>
              <a:gd name="connsiteY11" fmla="*/ 9788 h 9788"/>
              <a:gd name="connsiteX12" fmla="*/ 0 w 10000"/>
              <a:gd name="connsiteY12" fmla="*/ 9647 h 9788"/>
              <a:gd name="connsiteX0" fmla="*/ 0 w 10000"/>
              <a:gd name="connsiteY0" fmla="*/ 9856 h 10000"/>
              <a:gd name="connsiteX1" fmla="*/ 2170 w 10000"/>
              <a:gd name="connsiteY1" fmla="*/ 7195 h 10000"/>
              <a:gd name="connsiteX2" fmla="*/ 2910 w 10000"/>
              <a:gd name="connsiteY2" fmla="*/ 5251 h 10000"/>
              <a:gd name="connsiteX3" fmla="*/ 3408 w 10000"/>
              <a:gd name="connsiteY3" fmla="*/ 5107 h 10000"/>
              <a:gd name="connsiteX4" fmla="*/ 3987 w 10000"/>
              <a:gd name="connsiteY4" fmla="*/ 7195 h 10000"/>
              <a:gd name="connsiteX5" fmla="*/ 5772 w 10000"/>
              <a:gd name="connsiteY5" fmla="*/ 431 h 10000"/>
              <a:gd name="connsiteX6" fmla="*/ 6254 w 10000"/>
              <a:gd name="connsiteY6" fmla="*/ 718 h 10000"/>
              <a:gd name="connsiteX7" fmla="*/ 7797 w 10000"/>
              <a:gd name="connsiteY7" fmla="*/ 4388 h 10000"/>
              <a:gd name="connsiteX8" fmla="*/ 8505 w 10000"/>
              <a:gd name="connsiteY8" fmla="*/ 5539 h 10000"/>
              <a:gd name="connsiteX9" fmla="*/ 10000 w 10000"/>
              <a:gd name="connsiteY9" fmla="*/ 10000 h 10000"/>
              <a:gd name="connsiteX10" fmla="*/ 0 w 10000"/>
              <a:gd name="connsiteY10" fmla="*/ 10000 h 10000"/>
              <a:gd name="connsiteX11" fmla="*/ 0 w 10000"/>
              <a:gd name="connsiteY11" fmla="*/ 9856 h 10000"/>
              <a:gd name="connsiteX0" fmla="*/ 0 w 10000"/>
              <a:gd name="connsiteY0" fmla="*/ 9856 h 10000"/>
              <a:gd name="connsiteX1" fmla="*/ 2170 w 10000"/>
              <a:gd name="connsiteY1" fmla="*/ 7195 h 10000"/>
              <a:gd name="connsiteX2" fmla="*/ 2910 w 10000"/>
              <a:gd name="connsiteY2" fmla="*/ 5251 h 10000"/>
              <a:gd name="connsiteX3" fmla="*/ 3408 w 10000"/>
              <a:gd name="connsiteY3" fmla="*/ 5107 h 10000"/>
              <a:gd name="connsiteX4" fmla="*/ 5772 w 10000"/>
              <a:gd name="connsiteY4" fmla="*/ 431 h 10000"/>
              <a:gd name="connsiteX5" fmla="*/ 6254 w 10000"/>
              <a:gd name="connsiteY5" fmla="*/ 718 h 10000"/>
              <a:gd name="connsiteX6" fmla="*/ 7797 w 10000"/>
              <a:gd name="connsiteY6" fmla="*/ 4388 h 10000"/>
              <a:gd name="connsiteX7" fmla="*/ 8505 w 10000"/>
              <a:gd name="connsiteY7" fmla="*/ 5539 h 10000"/>
              <a:gd name="connsiteX8" fmla="*/ 10000 w 10000"/>
              <a:gd name="connsiteY8" fmla="*/ 10000 h 10000"/>
              <a:gd name="connsiteX9" fmla="*/ 0 w 10000"/>
              <a:gd name="connsiteY9" fmla="*/ 10000 h 10000"/>
              <a:gd name="connsiteX10" fmla="*/ 0 w 10000"/>
              <a:gd name="connsiteY10" fmla="*/ 9856 h 10000"/>
              <a:gd name="connsiteX0" fmla="*/ 0 w 8681"/>
              <a:gd name="connsiteY0" fmla="*/ 9856 h 10135"/>
              <a:gd name="connsiteX1" fmla="*/ 2170 w 8681"/>
              <a:gd name="connsiteY1" fmla="*/ 7195 h 10135"/>
              <a:gd name="connsiteX2" fmla="*/ 2910 w 8681"/>
              <a:gd name="connsiteY2" fmla="*/ 5251 h 10135"/>
              <a:gd name="connsiteX3" fmla="*/ 3408 w 8681"/>
              <a:gd name="connsiteY3" fmla="*/ 5107 h 10135"/>
              <a:gd name="connsiteX4" fmla="*/ 5772 w 8681"/>
              <a:gd name="connsiteY4" fmla="*/ 431 h 10135"/>
              <a:gd name="connsiteX5" fmla="*/ 6254 w 8681"/>
              <a:gd name="connsiteY5" fmla="*/ 718 h 10135"/>
              <a:gd name="connsiteX6" fmla="*/ 7797 w 8681"/>
              <a:gd name="connsiteY6" fmla="*/ 4388 h 10135"/>
              <a:gd name="connsiteX7" fmla="*/ 8505 w 8681"/>
              <a:gd name="connsiteY7" fmla="*/ 5539 h 10135"/>
              <a:gd name="connsiteX8" fmla="*/ 8681 w 8681"/>
              <a:gd name="connsiteY8" fmla="*/ 10135 h 10135"/>
              <a:gd name="connsiteX9" fmla="*/ 0 w 8681"/>
              <a:gd name="connsiteY9" fmla="*/ 10000 h 10135"/>
              <a:gd name="connsiteX10" fmla="*/ 0 w 8681"/>
              <a:gd name="connsiteY10" fmla="*/ 9856 h 10135"/>
              <a:gd name="connsiteX0" fmla="*/ 0 w 10000"/>
              <a:gd name="connsiteY0" fmla="*/ 9867 h 10000"/>
              <a:gd name="connsiteX1" fmla="*/ 2500 w 10000"/>
              <a:gd name="connsiteY1" fmla="*/ 7099 h 10000"/>
              <a:gd name="connsiteX2" fmla="*/ 3352 w 10000"/>
              <a:gd name="connsiteY2" fmla="*/ 5181 h 10000"/>
              <a:gd name="connsiteX3" fmla="*/ 3926 w 10000"/>
              <a:gd name="connsiteY3" fmla="*/ 5039 h 10000"/>
              <a:gd name="connsiteX4" fmla="*/ 6649 w 10000"/>
              <a:gd name="connsiteY4" fmla="*/ 425 h 10000"/>
              <a:gd name="connsiteX5" fmla="*/ 7204 w 10000"/>
              <a:gd name="connsiteY5" fmla="*/ 708 h 10000"/>
              <a:gd name="connsiteX6" fmla="*/ 8982 w 10000"/>
              <a:gd name="connsiteY6" fmla="*/ 4330 h 10000"/>
              <a:gd name="connsiteX7" fmla="*/ 9797 w 10000"/>
              <a:gd name="connsiteY7" fmla="*/ 5465 h 10000"/>
              <a:gd name="connsiteX8" fmla="*/ 10000 w 10000"/>
              <a:gd name="connsiteY8" fmla="*/ 10000 h 10000"/>
              <a:gd name="connsiteX9" fmla="*/ 0 w 10000"/>
              <a:gd name="connsiteY9" fmla="*/ 9867 h 10000"/>
              <a:gd name="connsiteX0" fmla="*/ 0 w 9082"/>
              <a:gd name="connsiteY0" fmla="*/ 9867 h 10000"/>
              <a:gd name="connsiteX1" fmla="*/ 1582 w 9082"/>
              <a:gd name="connsiteY1" fmla="*/ 7099 h 10000"/>
              <a:gd name="connsiteX2" fmla="*/ 2434 w 9082"/>
              <a:gd name="connsiteY2" fmla="*/ 5181 h 10000"/>
              <a:gd name="connsiteX3" fmla="*/ 3008 w 9082"/>
              <a:gd name="connsiteY3" fmla="*/ 5039 h 10000"/>
              <a:gd name="connsiteX4" fmla="*/ 5731 w 9082"/>
              <a:gd name="connsiteY4" fmla="*/ 425 h 10000"/>
              <a:gd name="connsiteX5" fmla="*/ 6286 w 9082"/>
              <a:gd name="connsiteY5" fmla="*/ 708 h 10000"/>
              <a:gd name="connsiteX6" fmla="*/ 8064 w 9082"/>
              <a:gd name="connsiteY6" fmla="*/ 4330 h 10000"/>
              <a:gd name="connsiteX7" fmla="*/ 8879 w 9082"/>
              <a:gd name="connsiteY7" fmla="*/ 5465 h 10000"/>
              <a:gd name="connsiteX8" fmla="*/ 9082 w 9082"/>
              <a:gd name="connsiteY8" fmla="*/ 10000 h 10000"/>
              <a:gd name="connsiteX9" fmla="*/ 0 w 9082"/>
              <a:gd name="connsiteY9" fmla="*/ 9867 h 10000"/>
              <a:gd name="connsiteX0" fmla="*/ 0 w 10521"/>
              <a:gd name="connsiteY0" fmla="*/ 9867 h 10000"/>
              <a:gd name="connsiteX1" fmla="*/ 1742 w 10521"/>
              <a:gd name="connsiteY1" fmla="*/ 7099 h 10000"/>
              <a:gd name="connsiteX2" fmla="*/ 2680 w 10521"/>
              <a:gd name="connsiteY2" fmla="*/ 5181 h 10000"/>
              <a:gd name="connsiteX3" fmla="*/ 3312 w 10521"/>
              <a:gd name="connsiteY3" fmla="*/ 5039 h 10000"/>
              <a:gd name="connsiteX4" fmla="*/ 6310 w 10521"/>
              <a:gd name="connsiteY4" fmla="*/ 425 h 10000"/>
              <a:gd name="connsiteX5" fmla="*/ 6921 w 10521"/>
              <a:gd name="connsiteY5" fmla="*/ 708 h 10000"/>
              <a:gd name="connsiteX6" fmla="*/ 8879 w 10521"/>
              <a:gd name="connsiteY6" fmla="*/ 4330 h 10000"/>
              <a:gd name="connsiteX7" fmla="*/ 10000 w 10521"/>
              <a:gd name="connsiteY7" fmla="*/ 10000 h 10000"/>
              <a:gd name="connsiteX8" fmla="*/ 0 w 10521"/>
              <a:gd name="connsiteY8" fmla="*/ 9867 h 10000"/>
              <a:gd name="connsiteX0" fmla="*/ 0 w 10225"/>
              <a:gd name="connsiteY0" fmla="*/ 9867 h 10000"/>
              <a:gd name="connsiteX1" fmla="*/ 1742 w 10225"/>
              <a:gd name="connsiteY1" fmla="*/ 7099 h 10000"/>
              <a:gd name="connsiteX2" fmla="*/ 2680 w 10225"/>
              <a:gd name="connsiteY2" fmla="*/ 5181 h 10000"/>
              <a:gd name="connsiteX3" fmla="*/ 3312 w 10225"/>
              <a:gd name="connsiteY3" fmla="*/ 5039 h 10000"/>
              <a:gd name="connsiteX4" fmla="*/ 6310 w 10225"/>
              <a:gd name="connsiteY4" fmla="*/ 425 h 10000"/>
              <a:gd name="connsiteX5" fmla="*/ 6921 w 10225"/>
              <a:gd name="connsiteY5" fmla="*/ 708 h 10000"/>
              <a:gd name="connsiteX6" fmla="*/ 10000 w 10225"/>
              <a:gd name="connsiteY6" fmla="*/ 10000 h 10000"/>
              <a:gd name="connsiteX7" fmla="*/ 0 w 10225"/>
              <a:gd name="connsiteY7" fmla="*/ 9867 h 10000"/>
              <a:gd name="connsiteX0" fmla="*/ 0 w 10225"/>
              <a:gd name="connsiteY0" fmla="*/ 9867 h 10000"/>
              <a:gd name="connsiteX1" fmla="*/ 1742 w 10225"/>
              <a:gd name="connsiteY1" fmla="*/ 7099 h 10000"/>
              <a:gd name="connsiteX2" fmla="*/ 2680 w 10225"/>
              <a:gd name="connsiteY2" fmla="*/ 5181 h 10000"/>
              <a:gd name="connsiteX3" fmla="*/ 4840 w 10225"/>
              <a:gd name="connsiteY3" fmla="*/ 6044 h 10000"/>
              <a:gd name="connsiteX4" fmla="*/ 6310 w 10225"/>
              <a:gd name="connsiteY4" fmla="*/ 425 h 10000"/>
              <a:gd name="connsiteX5" fmla="*/ 6921 w 10225"/>
              <a:gd name="connsiteY5" fmla="*/ 708 h 10000"/>
              <a:gd name="connsiteX6" fmla="*/ 10000 w 10225"/>
              <a:gd name="connsiteY6" fmla="*/ 10000 h 10000"/>
              <a:gd name="connsiteX7" fmla="*/ 0 w 10225"/>
              <a:gd name="connsiteY7" fmla="*/ 98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5" h="10000">
                <a:moveTo>
                  <a:pt x="0" y="9867"/>
                </a:moveTo>
                <a:lnTo>
                  <a:pt x="1742" y="7099"/>
                </a:lnTo>
                <a:cubicBezTo>
                  <a:pt x="2089" y="6743"/>
                  <a:pt x="2395" y="5963"/>
                  <a:pt x="2680" y="5181"/>
                </a:cubicBezTo>
                <a:cubicBezTo>
                  <a:pt x="2905" y="4543"/>
                  <a:pt x="4617" y="5406"/>
                  <a:pt x="4840" y="6044"/>
                </a:cubicBezTo>
                <a:cubicBezTo>
                  <a:pt x="5445" y="5252"/>
                  <a:pt x="5709" y="1148"/>
                  <a:pt x="6310" y="425"/>
                </a:cubicBezTo>
                <a:cubicBezTo>
                  <a:pt x="6513" y="-214"/>
                  <a:pt x="6738" y="-143"/>
                  <a:pt x="6921" y="708"/>
                </a:cubicBezTo>
                <a:cubicBezTo>
                  <a:pt x="7536" y="2304"/>
                  <a:pt x="11153" y="8474"/>
                  <a:pt x="10000" y="10000"/>
                </a:cubicBezTo>
                <a:lnTo>
                  <a:pt x="0" y="9867"/>
                </a:lnTo>
                <a:close/>
              </a:path>
            </a:pathLst>
          </a:custGeom>
          <a:gradFill flip="none" rotWithShape="1">
            <a:gsLst>
              <a:gs pos="0">
                <a:srgbClr val="354C75"/>
              </a:gs>
              <a:gs pos="100000">
                <a:srgbClr val="2C3B5A"/>
              </a:gs>
            </a:gsLst>
            <a:lin ang="2700000" scaled="1"/>
            <a:tileRect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571472" y="2214560"/>
            <a:ext cx="1067492" cy="252552"/>
          </a:xfrm>
          <a:custGeom>
            <a:avLst/>
            <a:gdLst>
              <a:gd name="T0" fmla="*/ 0 w 622"/>
              <a:gd name="T1" fmla="*/ 140 h 142"/>
              <a:gd name="T2" fmla="*/ 135 w 622"/>
              <a:gd name="T3" fmla="*/ 103 h 142"/>
              <a:gd name="T4" fmla="*/ 181 w 622"/>
              <a:gd name="T5" fmla="*/ 76 h 142"/>
              <a:gd name="T6" fmla="*/ 212 w 622"/>
              <a:gd name="T7" fmla="*/ 74 h 142"/>
              <a:gd name="T8" fmla="*/ 248 w 622"/>
              <a:gd name="T9" fmla="*/ 103 h 142"/>
              <a:gd name="T10" fmla="*/ 277 w 622"/>
              <a:gd name="T11" fmla="*/ 102 h 142"/>
              <a:gd name="T12" fmla="*/ 322 w 622"/>
              <a:gd name="T13" fmla="*/ 48 h 142"/>
              <a:gd name="T14" fmla="*/ 359 w 622"/>
              <a:gd name="T15" fmla="*/ 9 h 142"/>
              <a:gd name="T16" fmla="*/ 389 w 622"/>
              <a:gd name="T17" fmla="*/ 13 h 142"/>
              <a:gd name="T18" fmla="*/ 485 w 622"/>
              <a:gd name="T19" fmla="*/ 64 h 142"/>
              <a:gd name="T20" fmla="*/ 529 w 622"/>
              <a:gd name="T21" fmla="*/ 80 h 142"/>
              <a:gd name="T22" fmla="*/ 622 w 622"/>
              <a:gd name="T23" fmla="*/ 142 h 142"/>
              <a:gd name="T24" fmla="*/ 0 w 622"/>
              <a:gd name="T25" fmla="*/ 142 h 142"/>
              <a:gd name="T26" fmla="*/ 0 w 622"/>
              <a:gd name="T27" fmla="*/ 140 h 142"/>
              <a:gd name="connsiteX0" fmla="*/ 0 w 10000"/>
              <a:gd name="connsiteY0" fmla="*/ 9647 h 9788"/>
              <a:gd name="connsiteX1" fmla="*/ 2170 w 10000"/>
              <a:gd name="connsiteY1" fmla="*/ 7042 h 9788"/>
              <a:gd name="connsiteX2" fmla="*/ 2910 w 10000"/>
              <a:gd name="connsiteY2" fmla="*/ 5140 h 9788"/>
              <a:gd name="connsiteX3" fmla="*/ 3408 w 10000"/>
              <a:gd name="connsiteY3" fmla="*/ 4999 h 9788"/>
              <a:gd name="connsiteX4" fmla="*/ 3987 w 10000"/>
              <a:gd name="connsiteY4" fmla="*/ 7042 h 9788"/>
              <a:gd name="connsiteX5" fmla="*/ 4453 w 10000"/>
              <a:gd name="connsiteY5" fmla="*/ 6971 h 9788"/>
              <a:gd name="connsiteX6" fmla="*/ 5772 w 10000"/>
              <a:gd name="connsiteY6" fmla="*/ 422 h 9788"/>
              <a:gd name="connsiteX7" fmla="*/ 6254 w 10000"/>
              <a:gd name="connsiteY7" fmla="*/ 703 h 9788"/>
              <a:gd name="connsiteX8" fmla="*/ 7797 w 10000"/>
              <a:gd name="connsiteY8" fmla="*/ 4295 h 9788"/>
              <a:gd name="connsiteX9" fmla="*/ 8505 w 10000"/>
              <a:gd name="connsiteY9" fmla="*/ 5422 h 9788"/>
              <a:gd name="connsiteX10" fmla="*/ 10000 w 10000"/>
              <a:gd name="connsiteY10" fmla="*/ 9788 h 9788"/>
              <a:gd name="connsiteX11" fmla="*/ 0 w 10000"/>
              <a:gd name="connsiteY11" fmla="*/ 9788 h 9788"/>
              <a:gd name="connsiteX12" fmla="*/ 0 w 10000"/>
              <a:gd name="connsiteY12" fmla="*/ 9647 h 9788"/>
              <a:gd name="connsiteX0" fmla="*/ 0 w 10000"/>
              <a:gd name="connsiteY0" fmla="*/ 9856 h 10000"/>
              <a:gd name="connsiteX1" fmla="*/ 2170 w 10000"/>
              <a:gd name="connsiteY1" fmla="*/ 7195 h 10000"/>
              <a:gd name="connsiteX2" fmla="*/ 2910 w 10000"/>
              <a:gd name="connsiteY2" fmla="*/ 5251 h 10000"/>
              <a:gd name="connsiteX3" fmla="*/ 3408 w 10000"/>
              <a:gd name="connsiteY3" fmla="*/ 5107 h 10000"/>
              <a:gd name="connsiteX4" fmla="*/ 3987 w 10000"/>
              <a:gd name="connsiteY4" fmla="*/ 7195 h 10000"/>
              <a:gd name="connsiteX5" fmla="*/ 5772 w 10000"/>
              <a:gd name="connsiteY5" fmla="*/ 431 h 10000"/>
              <a:gd name="connsiteX6" fmla="*/ 6254 w 10000"/>
              <a:gd name="connsiteY6" fmla="*/ 718 h 10000"/>
              <a:gd name="connsiteX7" fmla="*/ 7797 w 10000"/>
              <a:gd name="connsiteY7" fmla="*/ 4388 h 10000"/>
              <a:gd name="connsiteX8" fmla="*/ 8505 w 10000"/>
              <a:gd name="connsiteY8" fmla="*/ 5539 h 10000"/>
              <a:gd name="connsiteX9" fmla="*/ 10000 w 10000"/>
              <a:gd name="connsiteY9" fmla="*/ 10000 h 10000"/>
              <a:gd name="connsiteX10" fmla="*/ 0 w 10000"/>
              <a:gd name="connsiteY10" fmla="*/ 10000 h 10000"/>
              <a:gd name="connsiteX11" fmla="*/ 0 w 10000"/>
              <a:gd name="connsiteY11" fmla="*/ 9856 h 10000"/>
              <a:gd name="connsiteX0" fmla="*/ 0 w 10000"/>
              <a:gd name="connsiteY0" fmla="*/ 9856 h 10000"/>
              <a:gd name="connsiteX1" fmla="*/ 2170 w 10000"/>
              <a:gd name="connsiteY1" fmla="*/ 7195 h 10000"/>
              <a:gd name="connsiteX2" fmla="*/ 2910 w 10000"/>
              <a:gd name="connsiteY2" fmla="*/ 5251 h 10000"/>
              <a:gd name="connsiteX3" fmla="*/ 3408 w 10000"/>
              <a:gd name="connsiteY3" fmla="*/ 5107 h 10000"/>
              <a:gd name="connsiteX4" fmla="*/ 5772 w 10000"/>
              <a:gd name="connsiteY4" fmla="*/ 431 h 10000"/>
              <a:gd name="connsiteX5" fmla="*/ 6254 w 10000"/>
              <a:gd name="connsiteY5" fmla="*/ 718 h 10000"/>
              <a:gd name="connsiteX6" fmla="*/ 7797 w 10000"/>
              <a:gd name="connsiteY6" fmla="*/ 4388 h 10000"/>
              <a:gd name="connsiteX7" fmla="*/ 8505 w 10000"/>
              <a:gd name="connsiteY7" fmla="*/ 5539 h 10000"/>
              <a:gd name="connsiteX8" fmla="*/ 10000 w 10000"/>
              <a:gd name="connsiteY8" fmla="*/ 10000 h 10000"/>
              <a:gd name="connsiteX9" fmla="*/ 0 w 10000"/>
              <a:gd name="connsiteY9" fmla="*/ 10000 h 10000"/>
              <a:gd name="connsiteX10" fmla="*/ 0 w 10000"/>
              <a:gd name="connsiteY10" fmla="*/ 9856 h 10000"/>
              <a:gd name="connsiteX0" fmla="*/ 0 w 8681"/>
              <a:gd name="connsiteY0" fmla="*/ 9856 h 10135"/>
              <a:gd name="connsiteX1" fmla="*/ 2170 w 8681"/>
              <a:gd name="connsiteY1" fmla="*/ 7195 h 10135"/>
              <a:gd name="connsiteX2" fmla="*/ 2910 w 8681"/>
              <a:gd name="connsiteY2" fmla="*/ 5251 h 10135"/>
              <a:gd name="connsiteX3" fmla="*/ 3408 w 8681"/>
              <a:gd name="connsiteY3" fmla="*/ 5107 h 10135"/>
              <a:gd name="connsiteX4" fmla="*/ 5772 w 8681"/>
              <a:gd name="connsiteY4" fmla="*/ 431 h 10135"/>
              <a:gd name="connsiteX5" fmla="*/ 6254 w 8681"/>
              <a:gd name="connsiteY5" fmla="*/ 718 h 10135"/>
              <a:gd name="connsiteX6" fmla="*/ 7797 w 8681"/>
              <a:gd name="connsiteY6" fmla="*/ 4388 h 10135"/>
              <a:gd name="connsiteX7" fmla="*/ 8505 w 8681"/>
              <a:gd name="connsiteY7" fmla="*/ 5539 h 10135"/>
              <a:gd name="connsiteX8" fmla="*/ 8681 w 8681"/>
              <a:gd name="connsiteY8" fmla="*/ 10135 h 10135"/>
              <a:gd name="connsiteX9" fmla="*/ 0 w 8681"/>
              <a:gd name="connsiteY9" fmla="*/ 10000 h 10135"/>
              <a:gd name="connsiteX10" fmla="*/ 0 w 8681"/>
              <a:gd name="connsiteY10" fmla="*/ 9856 h 10135"/>
              <a:gd name="connsiteX0" fmla="*/ 0 w 10000"/>
              <a:gd name="connsiteY0" fmla="*/ 9867 h 10000"/>
              <a:gd name="connsiteX1" fmla="*/ 2500 w 10000"/>
              <a:gd name="connsiteY1" fmla="*/ 7099 h 10000"/>
              <a:gd name="connsiteX2" fmla="*/ 3352 w 10000"/>
              <a:gd name="connsiteY2" fmla="*/ 5181 h 10000"/>
              <a:gd name="connsiteX3" fmla="*/ 3926 w 10000"/>
              <a:gd name="connsiteY3" fmla="*/ 5039 h 10000"/>
              <a:gd name="connsiteX4" fmla="*/ 6649 w 10000"/>
              <a:gd name="connsiteY4" fmla="*/ 425 h 10000"/>
              <a:gd name="connsiteX5" fmla="*/ 7204 w 10000"/>
              <a:gd name="connsiteY5" fmla="*/ 708 h 10000"/>
              <a:gd name="connsiteX6" fmla="*/ 8982 w 10000"/>
              <a:gd name="connsiteY6" fmla="*/ 4330 h 10000"/>
              <a:gd name="connsiteX7" fmla="*/ 9797 w 10000"/>
              <a:gd name="connsiteY7" fmla="*/ 5465 h 10000"/>
              <a:gd name="connsiteX8" fmla="*/ 10000 w 10000"/>
              <a:gd name="connsiteY8" fmla="*/ 10000 h 10000"/>
              <a:gd name="connsiteX9" fmla="*/ 0 w 10000"/>
              <a:gd name="connsiteY9" fmla="*/ 9867 h 10000"/>
              <a:gd name="connsiteX0" fmla="*/ 0 w 9082"/>
              <a:gd name="connsiteY0" fmla="*/ 9867 h 10000"/>
              <a:gd name="connsiteX1" fmla="*/ 1582 w 9082"/>
              <a:gd name="connsiteY1" fmla="*/ 7099 h 10000"/>
              <a:gd name="connsiteX2" fmla="*/ 2434 w 9082"/>
              <a:gd name="connsiteY2" fmla="*/ 5181 h 10000"/>
              <a:gd name="connsiteX3" fmla="*/ 3008 w 9082"/>
              <a:gd name="connsiteY3" fmla="*/ 5039 h 10000"/>
              <a:gd name="connsiteX4" fmla="*/ 5731 w 9082"/>
              <a:gd name="connsiteY4" fmla="*/ 425 h 10000"/>
              <a:gd name="connsiteX5" fmla="*/ 6286 w 9082"/>
              <a:gd name="connsiteY5" fmla="*/ 708 h 10000"/>
              <a:gd name="connsiteX6" fmla="*/ 8064 w 9082"/>
              <a:gd name="connsiteY6" fmla="*/ 4330 h 10000"/>
              <a:gd name="connsiteX7" fmla="*/ 8879 w 9082"/>
              <a:gd name="connsiteY7" fmla="*/ 5465 h 10000"/>
              <a:gd name="connsiteX8" fmla="*/ 9082 w 9082"/>
              <a:gd name="connsiteY8" fmla="*/ 10000 h 10000"/>
              <a:gd name="connsiteX9" fmla="*/ 0 w 9082"/>
              <a:gd name="connsiteY9" fmla="*/ 9867 h 10000"/>
              <a:gd name="connsiteX0" fmla="*/ 0 w 14407"/>
              <a:gd name="connsiteY0" fmla="*/ 9867 h 10302"/>
              <a:gd name="connsiteX1" fmla="*/ 1742 w 14407"/>
              <a:gd name="connsiteY1" fmla="*/ 7099 h 10302"/>
              <a:gd name="connsiteX2" fmla="*/ 2680 w 14407"/>
              <a:gd name="connsiteY2" fmla="*/ 5181 h 10302"/>
              <a:gd name="connsiteX3" fmla="*/ 3312 w 14407"/>
              <a:gd name="connsiteY3" fmla="*/ 5039 h 10302"/>
              <a:gd name="connsiteX4" fmla="*/ 6310 w 14407"/>
              <a:gd name="connsiteY4" fmla="*/ 425 h 10302"/>
              <a:gd name="connsiteX5" fmla="*/ 6921 w 14407"/>
              <a:gd name="connsiteY5" fmla="*/ 708 h 10302"/>
              <a:gd name="connsiteX6" fmla="*/ 8879 w 14407"/>
              <a:gd name="connsiteY6" fmla="*/ 4330 h 10302"/>
              <a:gd name="connsiteX7" fmla="*/ 9776 w 14407"/>
              <a:gd name="connsiteY7" fmla="*/ 5465 h 10302"/>
              <a:gd name="connsiteX8" fmla="*/ 14407 w 14407"/>
              <a:gd name="connsiteY8" fmla="*/ 10302 h 10302"/>
              <a:gd name="connsiteX9" fmla="*/ 0 w 14407"/>
              <a:gd name="connsiteY9" fmla="*/ 9867 h 10302"/>
              <a:gd name="connsiteX0" fmla="*/ 12665 w 12665"/>
              <a:gd name="connsiteY0" fmla="*/ 10302 h 10302"/>
              <a:gd name="connsiteX1" fmla="*/ 0 w 12665"/>
              <a:gd name="connsiteY1" fmla="*/ 7099 h 10302"/>
              <a:gd name="connsiteX2" fmla="*/ 938 w 12665"/>
              <a:gd name="connsiteY2" fmla="*/ 5181 h 10302"/>
              <a:gd name="connsiteX3" fmla="*/ 1570 w 12665"/>
              <a:gd name="connsiteY3" fmla="*/ 5039 h 10302"/>
              <a:gd name="connsiteX4" fmla="*/ 4568 w 12665"/>
              <a:gd name="connsiteY4" fmla="*/ 425 h 10302"/>
              <a:gd name="connsiteX5" fmla="*/ 5179 w 12665"/>
              <a:gd name="connsiteY5" fmla="*/ 708 h 10302"/>
              <a:gd name="connsiteX6" fmla="*/ 7137 w 12665"/>
              <a:gd name="connsiteY6" fmla="*/ 4330 h 10302"/>
              <a:gd name="connsiteX7" fmla="*/ 8034 w 12665"/>
              <a:gd name="connsiteY7" fmla="*/ 5465 h 10302"/>
              <a:gd name="connsiteX8" fmla="*/ 12665 w 12665"/>
              <a:gd name="connsiteY8" fmla="*/ 10302 h 10302"/>
              <a:gd name="connsiteX0" fmla="*/ 12665 w 12665"/>
              <a:gd name="connsiteY0" fmla="*/ 10302 h 11422"/>
              <a:gd name="connsiteX1" fmla="*/ 0 w 12665"/>
              <a:gd name="connsiteY1" fmla="*/ 11422 h 11422"/>
              <a:gd name="connsiteX2" fmla="*/ 938 w 12665"/>
              <a:gd name="connsiteY2" fmla="*/ 5181 h 11422"/>
              <a:gd name="connsiteX3" fmla="*/ 1570 w 12665"/>
              <a:gd name="connsiteY3" fmla="*/ 5039 h 11422"/>
              <a:gd name="connsiteX4" fmla="*/ 4568 w 12665"/>
              <a:gd name="connsiteY4" fmla="*/ 425 h 11422"/>
              <a:gd name="connsiteX5" fmla="*/ 5179 w 12665"/>
              <a:gd name="connsiteY5" fmla="*/ 708 h 11422"/>
              <a:gd name="connsiteX6" fmla="*/ 7137 w 12665"/>
              <a:gd name="connsiteY6" fmla="*/ 4330 h 11422"/>
              <a:gd name="connsiteX7" fmla="*/ 8034 w 12665"/>
              <a:gd name="connsiteY7" fmla="*/ 5465 h 11422"/>
              <a:gd name="connsiteX8" fmla="*/ 12665 w 12665"/>
              <a:gd name="connsiteY8" fmla="*/ 10302 h 11422"/>
              <a:gd name="connsiteX0" fmla="*/ 12606 w 12606"/>
              <a:gd name="connsiteY0" fmla="*/ 10302 h 10316"/>
              <a:gd name="connsiteX1" fmla="*/ 0 w 12606"/>
              <a:gd name="connsiteY1" fmla="*/ 10316 h 10316"/>
              <a:gd name="connsiteX2" fmla="*/ 879 w 12606"/>
              <a:gd name="connsiteY2" fmla="*/ 5181 h 10316"/>
              <a:gd name="connsiteX3" fmla="*/ 1511 w 12606"/>
              <a:gd name="connsiteY3" fmla="*/ 5039 h 10316"/>
              <a:gd name="connsiteX4" fmla="*/ 4509 w 12606"/>
              <a:gd name="connsiteY4" fmla="*/ 425 h 10316"/>
              <a:gd name="connsiteX5" fmla="*/ 5120 w 12606"/>
              <a:gd name="connsiteY5" fmla="*/ 708 h 10316"/>
              <a:gd name="connsiteX6" fmla="*/ 7078 w 12606"/>
              <a:gd name="connsiteY6" fmla="*/ 4330 h 10316"/>
              <a:gd name="connsiteX7" fmla="*/ 7975 w 12606"/>
              <a:gd name="connsiteY7" fmla="*/ 5465 h 10316"/>
              <a:gd name="connsiteX8" fmla="*/ 12606 w 12606"/>
              <a:gd name="connsiteY8" fmla="*/ 10302 h 10316"/>
              <a:gd name="connsiteX0" fmla="*/ 12606 w 12606"/>
              <a:gd name="connsiteY0" fmla="*/ 10302 h 10316"/>
              <a:gd name="connsiteX1" fmla="*/ 0 w 12606"/>
              <a:gd name="connsiteY1" fmla="*/ 10316 h 10316"/>
              <a:gd name="connsiteX2" fmla="*/ 879 w 12606"/>
              <a:gd name="connsiteY2" fmla="*/ 5181 h 10316"/>
              <a:gd name="connsiteX3" fmla="*/ 3186 w 12606"/>
              <a:gd name="connsiteY3" fmla="*/ 5542 h 10316"/>
              <a:gd name="connsiteX4" fmla="*/ 4509 w 12606"/>
              <a:gd name="connsiteY4" fmla="*/ 425 h 10316"/>
              <a:gd name="connsiteX5" fmla="*/ 5120 w 12606"/>
              <a:gd name="connsiteY5" fmla="*/ 708 h 10316"/>
              <a:gd name="connsiteX6" fmla="*/ 7078 w 12606"/>
              <a:gd name="connsiteY6" fmla="*/ 4330 h 10316"/>
              <a:gd name="connsiteX7" fmla="*/ 7975 w 12606"/>
              <a:gd name="connsiteY7" fmla="*/ 5465 h 10316"/>
              <a:gd name="connsiteX8" fmla="*/ 12606 w 12606"/>
              <a:gd name="connsiteY8" fmla="*/ 10302 h 10316"/>
              <a:gd name="connsiteX0" fmla="*/ 12606 w 12606"/>
              <a:gd name="connsiteY0" fmla="*/ 10302 h 10316"/>
              <a:gd name="connsiteX1" fmla="*/ 0 w 12606"/>
              <a:gd name="connsiteY1" fmla="*/ 10316 h 10316"/>
              <a:gd name="connsiteX2" fmla="*/ 879 w 12606"/>
              <a:gd name="connsiteY2" fmla="*/ 5181 h 10316"/>
              <a:gd name="connsiteX3" fmla="*/ 3186 w 12606"/>
              <a:gd name="connsiteY3" fmla="*/ 5542 h 10316"/>
              <a:gd name="connsiteX4" fmla="*/ 4509 w 12606"/>
              <a:gd name="connsiteY4" fmla="*/ 425 h 10316"/>
              <a:gd name="connsiteX5" fmla="*/ 5120 w 12606"/>
              <a:gd name="connsiteY5" fmla="*/ 708 h 10316"/>
              <a:gd name="connsiteX6" fmla="*/ 7489 w 12606"/>
              <a:gd name="connsiteY6" fmla="*/ 2018 h 10316"/>
              <a:gd name="connsiteX7" fmla="*/ 7975 w 12606"/>
              <a:gd name="connsiteY7" fmla="*/ 5465 h 10316"/>
              <a:gd name="connsiteX8" fmla="*/ 12606 w 12606"/>
              <a:gd name="connsiteY8" fmla="*/ 10302 h 10316"/>
              <a:gd name="connsiteX0" fmla="*/ 12606 w 12606"/>
              <a:gd name="connsiteY0" fmla="*/ 10302 h 10316"/>
              <a:gd name="connsiteX1" fmla="*/ 0 w 12606"/>
              <a:gd name="connsiteY1" fmla="*/ 10316 h 10316"/>
              <a:gd name="connsiteX2" fmla="*/ 879 w 12606"/>
              <a:gd name="connsiteY2" fmla="*/ 5181 h 10316"/>
              <a:gd name="connsiteX3" fmla="*/ 3186 w 12606"/>
              <a:gd name="connsiteY3" fmla="*/ 5542 h 10316"/>
              <a:gd name="connsiteX4" fmla="*/ 4509 w 12606"/>
              <a:gd name="connsiteY4" fmla="*/ 425 h 10316"/>
              <a:gd name="connsiteX5" fmla="*/ 5120 w 12606"/>
              <a:gd name="connsiteY5" fmla="*/ 708 h 10316"/>
              <a:gd name="connsiteX6" fmla="*/ 6578 w 12606"/>
              <a:gd name="connsiteY6" fmla="*/ 6542 h 10316"/>
              <a:gd name="connsiteX7" fmla="*/ 7975 w 12606"/>
              <a:gd name="connsiteY7" fmla="*/ 5465 h 10316"/>
              <a:gd name="connsiteX8" fmla="*/ 12606 w 12606"/>
              <a:gd name="connsiteY8" fmla="*/ 10302 h 10316"/>
              <a:gd name="connsiteX0" fmla="*/ 12606 w 12741"/>
              <a:gd name="connsiteY0" fmla="*/ 10302 h 10316"/>
              <a:gd name="connsiteX1" fmla="*/ 0 w 12741"/>
              <a:gd name="connsiteY1" fmla="*/ 10316 h 10316"/>
              <a:gd name="connsiteX2" fmla="*/ 879 w 12741"/>
              <a:gd name="connsiteY2" fmla="*/ 5181 h 10316"/>
              <a:gd name="connsiteX3" fmla="*/ 3186 w 12741"/>
              <a:gd name="connsiteY3" fmla="*/ 5542 h 10316"/>
              <a:gd name="connsiteX4" fmla="*/ 4509 w 12741"/>
              <a:gd name="connsiteY4" fmla="*/ 425 h 10316"/>
              <a:gd name="connsiteX5" fmla="*/ 5120 w 12741"/>
              <a:gd name="connsiteY5" fmla="*/ 708 h 10316"/>
              <a:gd name="connsiteX6" fmla="*/ 6578 w 12741"/>
              <a:gd name="connsiteY6" fmla="*/ 6542 h 10316"/>
              <a:gd name="connsiteX7" fmla="*/ 12606 w 12741"/>
              <a:gd name="connsiteY7" fmla="*/ 10302 h 10316"/>
              <a:gd name="connsiteX0" fmla="*/ 12606 w 12741"/>
              <a:gd name="connsiteY0" fmla="*/ 10302 h 10316"/>
              <a:gd name="connsiteX1" fmla="*/ 0 w 12741"/>
              <a:gd name="connsiteY1" fmla="*/ 10316 h 10316"/>
              <a:gd name="connsiteX2" fmla="*/ 1634 w 12741"/>
              <a:gd name="connsiteY2" fmla="*/ 5777 h 10316"/>
              <a:gd name="connsiteX3" fmla="*/ 3186 w 12741"/>
              <a:gd name="connsiteY3" fmla="*/ 5542 h 10316"/>
              <a:gd name="connsiteX4" fmla="*/ 4509 w 12741"/>
              <a:gd name="connsiteY4" fmla="*/ 425 h 10316"/>
              <a:gd name="connsiteX5" fmla="*/ 5120 w 12741"/>
              <a:gd name="connsiteY5" fmla="*/ 708 h 10316"/>
              <a:gd name="connsiteX6" fmla="*/ 6578 w 12741"/>
              <a:gd name="connsiteY6" fmla="*/ 6542 h 10316"/>
              <a:gd name="connsiteX7" fmla="*/ 12606 w 12741"/>
              <a:gd name="connsiteY7" fmla="*/ 10302 h 10316"/>
              <a:gd name="connsiteX0" fmla="*/ 12606 w 12741"/>
              <a:gd name="connsiteY0" fmla="*/ 10302 h 10316"/>
              <a:gd name="connsiteX1" fmla="*/ 0 w 12741"/>
              <a:gd name="connsiteY1" fmla="*/ 10316 h 10316"/>
              <a:gd name="connsiteX2" fmla="*/ 1402 w 12741"/>
              <a:gd name="connsiteY2" fmla="*/ 5380 h 10316"/>
              <a:gd name="connsiteX3" fmla="*/ 3186 w 12741"/>
              <a:gd name="connsiteY3" fmla="*/ 5542 h 10316"/>
              <a:gd name="connsiteX4" fmla="*/ 4509 w 12741"/>
              <a:gd name="connsiteY4" fmla="*/ 425 h 10316"/>
              <a:gd name="connsiteX5" fmla="*/ 5120 w 12741"/>
              <a:gd name="connsiteY5" fmla="*/ 708 h 10316"/>
              <a:gd name="connsiteX6" fmla="*/ 6578 w 12741"/>
              <a:gd name="connsiteY6" fmla="*/ 6542 h 10316"/>
              <a:gd name="connsiteX7" fmla="*/ 12606 w 12741"/>
              <a:gd name="connsiteY7" fmla="*/ 10302 h 10316"/>
              <a:gd name="connsiteX0" fmla="*/ 12606 w 12741"/>
              <a:gd name="connsiteY0" fmla="*/ 10302 h 10316"/>
              <a:gd name="connsiteX1" fmla="*/ 0 w 12741"/>
              <a:gd name="connsiteY1" fmla="*/ 10316 h 10316"/>
              <a:gd name="connsiteX2" fmla="*/ 1228 w 12741"/>
              <a:gd name="connsiteY2" fmla="*/ 5380 h 10316"/>
              <a:gd name="connsiteX3" fmla="*/ 3186 w 12741"/>
              <a:gd name="connsiteY3" fmla="*/ 5542 h 10316"/>
              <a:gd name="connsiteX4" fmla="*/ 4509 w 12741"/>
              <a:gd name="connsiteY4" fmla="*/ 425 h 10316"/>
              <a:gd name="connsiteX5" fmla="*/ 5120 w 12741"/>
              <a:gd name="connsiteY5" fmla="*/ 708 h 10316"/>
              <a:gd name="connsiteX6" fmla="*/ 6578 w 12741"/>
              <a:gd name="connsiteY6" fmla="*/ 6542 h 10316"/>
              <a:gd name="connsiteX7" fmla="*/ 12606 w 12741"/>
              <a:gd name="connsiteY7" fmla="*/ 10302 h 10316"/>
              <a:gd name="connsiteX0" fmla="*/ 12606 w 12741"/>
              <a:gd name="connsiteY0" fmla="*/ 10302 h 10316"/>
              <a:gd name="connsiteX1" fmla="*/ 0 w 12741"/>
              <a:gd name="connsiteY1" fmla="*/ 10316 h 10316"/>
              <a:gd name="connsiteX2" fmla="*/ 1228 w 12741"/>
              <a:gd name="connsiteY2" fmla="*/ 5380 h 10316"/>
              <a:gd name="connsiteX3" fmla="*/ 3186 w 12741"/>
              <a:gd name="connsiteY3" fmla="*/ 5542 h 10316"/>
              <a:gd name="connsiteX4" fmla="*/ 4509 w 12741"/>
              <a:gd name="connsiteY4" fmla="*/ 425 h 10316"/>
              <a:gd name="connsiteX5" fmla="*/ 5120 w 12741"/>
              <a:gd name="connsiteY5" fmla="*/ 708 h 10316"/>
              <a:gd name="connsiteX6" fmla="*/ 6578 w 12741"/>
              <a:gd name="connsiteY6" fmla="*/ 6542 h 10316"/>
              <a:gd name="connsiteX7" fmla="*/ 12606 w 12741"/>
              <a:gd name="connsiteY7" fmla="*/ 10302 h 1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41" h="10316">
                <a:moveTo>
                  <a:pt x="12606" y="10302"/>
                </a:moveTo>
                <a:lnTo>
                  <a:pt x="0" y="10316"/>
                </a:lnTo>
                <a:cubicBezTo>
                  <a:pt x="347" y="9960"/>
                  <a:pt x="943" y="6162"/>
                  <a:pt x="1228" y="5380"/>
                </a:cubicBezTo>
                <a:cubicBezTo>
                  <a:pt x="1453" y="4742"/>
                  <a:pt x="3045" y="7957"/>
                  <a:pt x="3186" y="5542"/>
                </a:cubicBezTo>
                <a:cubicBezTo>
                  <a:pt x="3327" y="3127"/>
                  <a:pt x="3908" y="1148"/>
                  <a:pt x="4509" y="425"/>
                </a:cubicBezTo>
                <a:cubicBezTo>
                  <a:pt x="4712" y="-214"/>
                  <a:pt x="4937" y="-143"/>
                  <a:pt x="5120" y="708"/>
                </a:cubicBezTo>
                <a:cubicBezTo>
                  <a:pt x="5610" y="3052"/>
                  <a:pt x="5330" y="4943"/>
                  <a:pt x="6578" y="6542"/>
                </a:cubicBezTo>
                <a:cubicBezTo>
                  <a:pt x="7826" y="8141"/>
                  <a:pt x="13702" y="9673"/>
                  <a:pt x="12606" y="10302"/>
                </a:cubicBezTo>
                <a:close/>
              </a:path>
            </a:pathLst>
          </a:custGeom>
          <a:gradFill flip="none" rotWithShape="1">
            <a:gsLst>
              <a:gs pos="0">
                <a:srgbClr val="354C75"/>
              </a:gs>
              <a:gs pos="100000">
                <a:srgbClr val="2C3B5A"/>
              </a:gs>
            </a:gsLst>
            <a:lin ang="2700000" scaled="1"/>
            <a:tileRect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14348" y="1023284"/>
            <a:ext cx="870849" cy="218258"/>
            <a:chOff x="575579" y="2484388"/>
            <a:chExt cx="1927578" cy="481258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380222" y="2492027"/>
              <a:ext cx="1122935" cy="432878"/>
            </a:xfrm>
            <a:custGeom>
              <a:avLst/>
              <a:gdLst>
                <a:gd name="T0" fmla="*/ 745 w 745"/>
                <a:gd name="T1" fmla="*/ 173 h 285"/>
                <a:gd name="T2" fmla="*/ 616 w 745"/>
                <a:gd name="T3" fmla="*/ 211 h 285"/>
                <a:gd name="T4" fmla="*/ 556 w 745"/>
                <a:gd name="T5" fmla="*/ 189 h 285"/>
                <a:gd name="T6" fmla="*/ 269 w 745"/>
                <a:gd name="T7" fmla="*/ 228 h 285"/>
                <a:gd name="T8" fmla="*/ 99 w 745"/>
                <a:gd name="T9" fmla="*/ 262 h 285"/>
                <a:gd name="T10" fmla="*/ 14 w 745"/>
                <a:gd name="T11" fmla="*/ 107 h 285"/>
                <a:gd name="T12" fmla="*/ 144 w 745"/>
                <a:gd name="T13" fmla="*/ 5 h 285"/>
                <a:gd name="T14" fmla="*/ 230 w 745"/>
                <a:gd name="T15" fmla="*/ 114 h 285"/>
                <a:gd name="T16" fmla="*/ 151 w 745"/>
                <a:gd name="T17" fmla="*/ 191 h 285"/>
                <a:gd name="T18" fmla="*/ 93 w 745"/>
                <a:gd name="T19" fmla="*/ 143 h 285"/>
                <a:gd name="T20" fmla="*/ 132 w 745"/>
                <a:gd name="T21" fmla="*/ 87 h 285"/>
                <a:gd name="T22" fmla="*/ 158 w 745"/>
                <a:gd name="T23" fmla="*/ 94 h 285"/>
                <a:gd name="T24" fmla="*/ 138 w 745"/>
                <a:gd name="T25" fmla="*/ 112 h 285"/>
                <a:gd name="T26" fmla="*/ 121 w 745"/>
                <a:gd name="T27" fmla="*/ 149 h 285"/>
                <a:gd name="T28" fmla="*/ 169 w 745"/>
                <a:gd name="T29" fmla="*/ 162 h 285"/>
                <a:gd name="T30" fmla="*/ 201 w 745"/>
                <a:gd name="T31" fmla="*/ 78 h 285"/>
                <a:gd name="T32" fmla="*/ 123 w 745"/>
                <a:gd name="T33" fmla="*/ 31 h 285"/>
                <a:gd name="T34" fmla="*/ 39 w 745"/>
                <a:gd name="T35" fmla="*/ 154 h 285"/>
                <a:gd name="T36" fmla="*/ 188 w 745"/>
                <a:gd name="T37" fmla="*/ 242 h 285"/>
                <a:gd name="T38" fmla="*/ 285 w 745"/>
                <a:gd name="T39" fmla="*/ 183 h 285"/>
                <a:gd name="T40" fmla="*/ 558 w 745"/>
                <a:gd name="T41" fmla="*/ 161 h 285"/>
                <a:gd name="T42" fmla="*/ 723 w 745"/>
                <a:gd name="T43" fmla="*/ 170 h 285"/>
                <a:gd name="T44" fmla="*/ 745 w 745"/>
                <a:gd name="T45" fmla="*/ 1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285">
                  <a:moveTo>
                    <a:pt x="745" y="173"/>
                  </a:moveTo>
                  <a:cubicBezTo>
                    <a:pt x="718" y="210"/>
                    <a:pt x="664" y="225"/>
                    <a:pt x="616" y="211"/>
                  </a:cubicBezTo>
                  <a:cubicBezTo>
                    <a:pt x="596" y="205"/>
                    <a:pt x="575" y="199"/>
                    <a:pt x="556" y="189"/>
                  </a:cubicBezTo>
                  <a:cubicBezTo>
                    <a:pt x="451" y="134"/>
                    <a:pt x="356" y="155"/>
                    <a:pt x="269" y="228"/>
                  </a:cubicBezTo>
                  <a:cubicBezTo>
                    <a:pt x="218" y="270"/>
                    <a:pt x="162" y="285"/>
                    <a:pt x="99" y="262"/>
                  </a:cubicBezTo>
                  <a:cubicBezTo>
                    <a:pt x="42" y="241"/>
                    <a:pt x="0" y="163"/>
                    <a:pt x="14" y="107"/>
                  </a:cubicBezTo>
                  <a:cubicBezTo>
                    <a:pt x="30" y="44"/>
                    <a:pt x="86" y="0"/>
                    <a:pt x="144" y="5"/>
                  </a:cubicBezTo>
                  <a:cubicBezTo>
                    <a:pt x="186" y="9"/>
                    <a:pt x="236" y="48"/>
                    <a:pt x="230" y="114"/>
                  </a:cubicBezTo>
                  <a:cubicBezTo>
                    <a:pt x="226" y="160"/>
                    <a:pt x="197" y="191"/>
                    <a:pt x="151" y="191"/>
                  </a:cubicBezTo>
                  <a:cubicBezTo>
                    <a:pt x="118" y="191"/>
                    <a:pt x="98" y="176"/>
                    <a:pt x="93" y="143"/>
                  </a:cubicBezTo>
                  <a:cubicBezTo>
                    <a:pt x="87" y="112"/>
                    <a:pt x="105" y="96"/>
                    <a:pt x="132" y="87"/>
                  </a:cubicBezTo>
                  <a:cubicBezTo>
                    <a:pt x="137" y="85"/>
                    <a:pt x="145" y="90"/>
                    <a:pt x="158" y="94"/>
                  </a:cubicBezTo>
                  <a:cubicBezTo>
                    <a:pt x="148" y="102"/>
                    <a:pt x="141" y="106"/>
                    <a:pt x="138" y="112"/>
                  </a:cubicBezTo>
                  <a:cubicBezTo>
                    <a:pt x="131" y="124"/>
                    <a:pt x="126" y="136"/>
                    <a:pt x="121" y="149"/>
                  </a:cubicBezTo>
                  <a:cubicBezTo>
                    <a:pt x="137" y="154"/>
                    <a:pt x="155" y="166"/>
                    <a:pt x="169" y="162"/>
                  </a:cubicBezTo>
                  <a:cubicBezTo>
                    <a:pt x="199" y="153"/>
                    <a:pt x="213" y="110"/>
                    <a:pt x="201" y="78"/>
                  </a:cubicBezTo>
                  <a:cubicBezTo>
                    <a:pt x="189" y="45"/>
                    <a:pt x="153" y="24"/>
                    <a:pt x="123" y="31"/>
                  </a:cubicBezTo>
                  <a:cubicBezTo>
                    <a:pt x="62" y="45"/>
                    <a:pt x="25" y="100"/>
                    <a:pt x="39" y="154"/>
                  </a:cubicBezTo>
                  <a:cubicBezTo>
                    <a:pt x="58" y="225"/>
                    <a:pt x="122" y="266"/>
                    <a:pt x="188" y="242"/>
                  </a:cubicBezTo>
                  <a:cubicBezTo>
                    <a:pt x="223" y="229"/>
                    <a:pt x="253" y="203"/>
                    <a:pt x="285" y="183"/>
                  </a:cubicBezTo>
                  <a:cubicBezTo>
                    <a:pt x="372" y="126"/>
                    <a:pt x="462" y="114"/>
                    <a:pt x="558" y="161"/>
                  </a:cubicBezTo>
                  <a:cubicBezTo>
                    <a:pt x="611" y="188"/>
                    <a:pt x="666" y="208"/>
                    <a:pt x="723" y="170"/>
                  </a:cubicBezTo>
                  <a:cubicBezTo>
                    <a:pt x="727" y="167"/>
                    <a:pt x="736" y="171"/>
                    <a:pt x="745" y="173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575579" y="2484388"/>
              <a:ext cx="396592" cy="481258"/>
            </a:xfrm>
            <a:custGeom>
              <a:avLst/>
              <a:gdLst>
                <a:gd name="T0" fmla="*/ 150 w 263"/>
                <a:gd name="T1" fmla="*/ 99 h 317"/>
                <a:gd name="T2" fmla="*/ 114 w 263"/>
                <a:gd name="T3" fmla="*/ 144 h 317"/>
                <a:gd name="T4" fmla="*/ 138 w 263"/>
                <a:gd name="T5" fmla="*/ 169 h 317"/>
                <a:gd name="T6" fmla="*/ 192 w 263"/>
                <a:gd name="T7" fmla="*/ 145 h 317"/>
                <a:gd name="T8" fmla="*/ 167 w 263"/>
                <a:gd name="T9" fmla="*/ 45 h 317"/>
                <a:gd name="T10" fmla="*/ 60 w 263"/>
                <a:gd name="T11" fmla="*/ 68 h 317"/>
                <a:gd name="T12" fmla="*/ 63 w 263"/>
                <a:gd name="T13" fmla="*/ 214 h 317"/>
                <a:gd name="T14" fmla="*/ 220 w 263"/>
                <a:gd name="T15" fmla="*/ 235 h 317"/>
                <a:gd name="T16" fmla="*/ 255 w 263"/>
                <a:gd name="T17" fmla="*/ 213 h 317"/>
                <a:gd name="T18" fmla="*/ 263 w 263"/>
                <a:gd name="T19" fmla="*/ 220 h 317"/>
                <a:gd name="T20" fmla="*/ 254 w 263"/>
                <a:gd name="T21" fmla="*/ 241 h 317"/>
                <a:gd name="T22" fmla="*/ 9 w 263"/>
                <a:gd name="T23" fmla="*/ 157 h 317"/>
                <a:gd name="T24" fmla="*/ 67 w 263"/>
                <a:gd name="T25" fmla="*/ 30 h 317"/>
                <a:gd name="T26" fmla="*/ 187 w 263"/>
                <a:gd name="T27" fmla="*/ 27 h 317"/>
                <a:gd name="T28" fmla="*/ 224 w 263"/>
                <a:gd name="T29" fmla="*/ 139 h 317"/>
                <a:gd name="T30" fmla="*/ 150 w 263"/>
                <a:gd name="T31" fmla="*/ 196 h 317"/>
                <a:gd name="T32" fmla="*/ 89 w 263"/>
                <a:gd name="T33" fmla="*/ 152 h 317"/>
                <a:gd name="T34" fmla="*/ 120 w 263"/>
                <a:gd name="T35" fmla="*/ 96 h 317"/>
                <a:gd name="T36" fmla="*/ 150 w 263"/>
                <a:gd name="T37" fmla="*/ 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317">
                  <a:moveTo>
                    <a:pt x="150" y="99"/>
                  </a:moveTo>
                  <a:cubicBezTo>
                    <a:pt x="134" y="119"/>
                    <a:pt x="120" y="130"/>
                    <a:pt x="114" y="144"/>
                  </a:cubicBezTo>
                  <a:cubicBezTo>
                    <a:pt x="112" y="149"/>
                    <a:pt x="131" y="170"/>
                    <a:pt x="138" y="169"/>
                  </a:cubicBezTo>
                  <a:cubicBezTo>
                    <a:pt x="157" y="166"/>
                    <a:pt x="181" y="159"/>
                    <a:pt x="192" y="145"/>
                  </a:cubicBezTo>
                  <a:cubicBezTo>
                    <a:pt x="215" y="115"/>
                    <a:pt x="200" y="68"/>
                    <a:pt x="167" y="45"/>
                  </a:cubicBezTo>
                  <a:cubicBezTo>
                    <a:pt x="138" y="26"/>
                    <a:pt x="83" y="38"/>
                    <a:pt x="60" y="68"/>
                  </a:cubicBezTo>
                  <a:cubicBezTo>
                    <a:pt x="27" y="112"/>
                    <a:pt x="28" y="173"/>
                    <a:pt x="63" y="214"/>
                  </a:cubicBezTo>
                  <a:cubicBezTo>
                    <a:pt x="98" y="256"/>
                    <a:pt x="169" y="265"/>
                    <a:pt x="220" y="235"/>
                  </a:cubicBezTo>
                  <a:cubicBezTo>
                    <a:pt x="232" y="228"/>
                    <a:pt x="243" y="220"/>
                    <a:pt x="255" y="213"/>
                  </a:cubicBezTo>
                  <a:cubicBezTo>
                    <a:pt x="258" y="216"/>
                    <a:pt x="260" y="218"/>
                    <a:pt x="263" y="220"/>
                  </a:cubicBezTo>
                  <a:cubicBezTo>
                    <a:pt x="260" y="227"/>
                    <a:pt x="259" y="237"/>
                    <a:pt x="254" y="241"/>
                  </a:cubicBezTo>
                  <a:cubicBezTo>
                    <a:pt x="164" y="317"/>
                    <a:pt x="36" y="273"/>
                    <a:pt x="9" y="157"/>
                  </a:cubicBezTo>
                  <a:cubicBezTo>
                    <a:pt x="0" y="117"/>
                    <a:pt x="26" y="55"/>
                    <a:pt x="67" y="30"/>
                  </a:cubicBezTo>
                  <a:cubicBezTo>
                    <a:pt x="105" y="6"/>
                    <a:pt x="146" y="0"/>
                    <a:pt x="187" y="27"/>
                  </a:cubicBezTo>
                  <a:cubicBezTo>
                    <a:pt x="219" y="48"/>
                    <a:pt x="236" y="98"/>
                    <a:pt x="224" y="139"/>
                  </a:cubicBezTo>
                  <a:cubicBezTo>
                    <a:pt x="213" y="176"/>
                    <a:pt x="186" y="193"/>
                    <a:pt x="150" y="196"/>
                  </a:cubicBezTo>
                  <a:cubicBezTo>
                    <a:pt x="118" y="198"/>
                    <a:pt x="96" y="184"/>
                    <a:pt x="89" y="152"/>
                  </a:cubicBezTo>
                  <a:cubicBezTo>
                    <a:pt x="83" y="124"/>
                    <a:pt x="94" y="104"/>
                    <a:pt x="120" y="96"/>
                  </a:cubicBezTo>
                  <a:cubicBezTo>
                    <a:pt x="129" y="93"/>
                    <a:pt x="141" y="98"/>
                    <a:pt x="150" y="99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76627" y="2485661"/>
              <a:ext cx="395956" cy="440517"/>
            </a:xfrm>
            <a:custGeom>
              <a:avLst/>
              <a:gdLst>
                <a:gd name="T0" fmla="*/ 145 w 263"/>
                <a:gd name="T1" fmla="*/ 104 h 290"/>
                <a:gd name="T2" fmla="*/ 116 w 263"/>
                <a:gd name="T3" fmla="*/ 144 h 290"/>
                <a:gd name="T4" fmla="*/ 136 w 263"/>
                <a:gd name="T5" fmla="*/ 168 h 290"/>
                <a:gd name="T6" fmla="*/ 193 w 263"/>
                <a:gd name="T7" fmla="*/ 147 h 290"/>
                <a:gd name="T8" fmla="*/ 186 w 263"/>
                <a:gd name="T9" fmla="*/ 56 h 290"/>
                <a:gd name="T10" fmla="*/ 84 w 263"/>
                <a:gd name="T11" fmla="*/ 49 h 290"/>
                <a:gd name="T12" fmla="*/ 55 w 263"/>
                <a:gd name="T13" fmla="*/ 194 h 290"/>
                <a:gd name="T14" fmla="*/ 203 w 263"/>
                <a:gd name="T15" fmla="*/ 242 h 290"/>
                <a:gd name="T16" fmla="*/ 263 w 263"/>
                <a:gd name="T17" fmla="*/ 220 h 290"/>
                <a:gd name="T18" fmla="*/ 249 w 263"/>
                <a:gd name="T19" fmla="*/ 246 h 290"/>
                <a:gd name="T20" fmla="*/ 54 w 263"/>
                <a:gd name="T21" fmla="*/ 238 h 290"/>
                <a:gd name="T22" fmla="*/ 42 w 263"/>
                <a:gd name="T23" fmla="*/ 53 h 290"/>
                <a:gd name="T24" fmla="*/ 160 w 263"/>
                <a:gd name="T25" fmla="*/ 13 h 290"/>
                <a:gd name="T26" fmla="*/ 232 w 263"/>
                <a:gd name="T27" fmla="*/ 120 h 290"/>
                <a:gd name="T28" fmla="*/ 171 w 263"/>
                <a:gd name="T29" fmla="*/ 191 h 290"/>
                <a:gd name="T30" fmla="*/ 106 w 263"/>
                <a:gd name="T31" fmla="*/ 175 h 290"/>
                <a:gd name="T32" fmla="*/ 101 w 263"/>
                <a:gd name="T33" fmla="*/ 108 h 290"/>
                <a:gd name="T34" fmla="*/ 147 w 263"/>
                <a:gd name="T35" fmla="*/ 93 h 290"/>
                <a:gd name="T36" fmla="*/ 145 w 263"/>
                <a:gd name="T37" fmla="*/ 10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290">
                  <a:moveTo>
                    <a:pt x="145" y="104"/>
                  </a:moveTo>
                  <a:cubicBezTo>
                    <a:pt x="135" y="117"/>
                    <a:pt x="122" y="129"/>
                    <a:pt x="116" y="144"/>
                  </a:cubicBezTo>
                  <a:cubicBezTo>
                    <a:pt x="114" y="149"/>
                    <a:pt x="131" y="169"/>
                    <a:pt x="136" y="168"/>
                  </a:cubicBezTo>
                  <a:cubicBezTo>
                    <a:pt x="156" y="165"/>
                    <a:pt x="179" y="160"/>
                    <a:pt x="193" y="147"/>
                  </a:cubicBezTo>
                  <a:cubicBezTo>
                    <a:pt x="217" y="125"/>
                    <a:pt x="211" y="83"/>
                    <a:pt x="186" y="56"/>
                  </a:cubicBezTo>
                  <a:cubicBezTo>
                    <a:pt x="161" y="30"/>
                    <a:pt x="114" y="27"/>
                    <a:pt x="84" y="49"/>
                  </a:cubicBezTo>
                  <a:cubicBezTo>
                    <a:pt x="35" y="86"/>
                    <a:pt x="24" y="140"/>
                    <a:pt x="55" y="194"/>
                  </a:cubicBezTo>
                  <a:cubicBezTo>
                    <a:pt x="85" y="246"/>
                    <a:pt x="150" y="267"/>
                    <a:pt x="203" y="242"/>
                  </a:cubicBezTo>
                  <a:cubicBezTo>
                    <a:pt x="221" y="233"/>
                    <a:pt x="238" y="224"/>
                    <a:pt x="263" y="220"/>
                  </a:cubicBezTo>
                  <a:cubicBezTo>
                    <a:pt x="258" y="229"/>
                    <a:pt x="256" y="240"/>
                    <a:pt x="249" y="246"/>
                  </a:cubicBezTo>
                  <a:cubicBezTo>
                    <a:pt x="196" y="290"/>
                    <a:pt x="103" y="286"/>
                    <a:pt x="54" y="238"/>
                  </a:cubicBezTo>
                  <a:cubicBezTo>
                    <a:pt x="5" y="190"/>
                    <a:pt x="0" y="109"/>
                    <a:pt x="42" y="53"/>
                  </a:cubicBezTo>
                  <a:cubicBezTo>
                    <a:pt x="66" y="20"/>
                    <a:pt x="125" y="0"/>
                    <a:pt x="160" y="13"/>
                  </a:cubicBezTo>
                  <a:cubicBezTo>
                    <a:pt x="209" y="31"/>
                    <a:pt x="236" y="71"/>
                    <a:pt x="232" y="120"/>
                  </a:cubicBezTo>
                  <a:cubicBezTo>
                    <a:pt x="228" y="157"/>
                    <a:pt x="203" y="182"/>
                    <a:pt x="171" y="191"/>
                  </a:cubicBezTo>
                  <a:cubicBezTo>
                    <a:pt x="152" y="196"/>
                    <a:pt x="124" y="187"/>
                    <a:pt x="106" y="175"/>
                  </a:cubicBezTo>
                  <a:cubicBezTo>
                    <a:pt x="80" y="158"/>
                    <a:pt x="84" y="129"/>
                    <a:pt x="101" y="108"/>
                  </a:cubicBezTo>
                  <a:cubicBezTo>
                    <a:pt x="109" y="97"/>
                    <a:pt x="131" y="97"/>
                    <a:pt x="147" y="93"/>
                  </a:cubicBezTo>
                  <a:cubicBezTo>
                    <a:pt x="146" y="96"/>
                    <a:pt x="145" y="100"/>
                    <a:pt x="145" y="104"/>
                  </a:cubicBezTo>
                  <a:close/>
                </a:path>
              </a:pathLst>
            </a:custGeom>
            <a:solidFill>
              <a:srgbClr val="C7A1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Freeform 9"/>
          <p:cNvSpPr>
            <a:spLocks/>
          </p:cNvSpPr>
          <p:nvPr/>
        </p:nvSpPr>
        <p:spPr bwMode="auto">
          <a:xfrm>
            <a:off x="7643834" y="1142990"/>
            <a:ext cx="810957" cy="332524"/>
          </a:xfrm>
          <a:custGeom>
            <a:avLst/>
            <a:gdLst>
              <a:gd name="T0" fmla="*/ 745 w 745"/>
              <a:gd name="T1" fmla="*/ 173 h 285"/>
              <a:gd name="T2" fmla="*/ 616 w 745"/>
              <a:gd name="T3" fmla="*/ 211 h 285"/>
              <a:gd name="T4" fmla="*/ 556 w 745"/>
              <a:gd name="T5" fmla="*/ 189 h 285"/>
              <a:gd name="T6" fmla="*/ 269 w 745"/>
              <a:gd name="T7" fmla="*/ 228 h 285"/>
              <a:gd name="T8" fmla="*/ 99 w 745"/>
              <a:gd name="T9" fmla="*/ 262 h 285"/>
              <a:gd name="T10" fmla="*/ 14 w 745"/>
              <a:gd name="T11" fmla="*/ 107 h 285"/>
              <a:gd name="T12" fmla="*/ 144 w 745"/>
              <a:gd name="T13" fmla="*/ 5 h 285"/>
              <a:gd name="T14" fmla="*/ 230 w 745"/>
              <a:gd name="T15" fmla="*/ 114 h 285"/>
              <a:gd name="T16" fmla="*/ 151 w 745"/>
              <a:gd name="T17" fmla="*/ 191 h 285"/>
              <a:gd name="T18" fmla="*/ 93 w 745"/>
              <a:gd name="T19" fmla="*/ 143 h 285"/>
              <a:gd name="T20" fmla="*/ 132 w 745"/>
              <a:gd name="T21" fmla="*/ 87 h 285"/>
              <a:gd name="T22" fmla="*/ 158 w 745"/>
              <a:gd name="T23" fmla="*/ 94 h 285"/>
              <a:gd name="T24" fmla="*/ 138 w 745"/>
              <a:gd name="T25" fmla="*/ 112 h 285"/>
              <a:gd name="T26" fmla="*/ 121 w 745"/>
              <a:gd name="T27" fmla="*/ 149 h 285"/>
              <a:gd name="T28" fmla="*/ 169 w 745"/>
              <a:gd name="T29" fmla="*/ 162 h 285"/>
              <a:gd name="T30" fmla="*/ 201 w 745"/>
              <a:gd name="T31" fmla="*/ 78 h 285"/>
              <a:gd name="T32" fmla="*/ 123 w 745"/>
              <a:gd name="T33" fmla="*/ 31 h 285"/>
              <a:gd name="T34" fmla="*/ 39 w 745"/>
              <a:gd name="T35" fmla="*/ 154 h 285"/>
              <a:gd name="T36" fmla="*/ 188 w 745"/>
              <a:gd name="T37" fmla="*/ 242 h 285"/>
              <a:gd name="T38" fmla="*/ 285 w 745"/>
              <a:gd name="T39" fmla="*/ 183 h 285"/>
              <a:gd name="T40" fmla="*/ 558 w 745"/>
              <a:gd name="T41" fmla="*/ 161 h 285"/>
              <a:gd name="T42" fmla="*/ 723 w 745"/>
              <a:gd name="T43" fmla="*/ 170 h 285"/>
              <a:gd name="T44" fmla="*/ 745 w 745"/>
              <a:gd name="T45" fmla="*/ 17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5" h="285">
                <a:moveTo>
                  <a:pt x="745" y="173"/>
                </a:moveTo>
                <a:cubicBezTo>
                  <a:pt x="718" y="210"/>
                  <a:pt x="664" y="225"/>
                  <a:pt x="616" y="211"/>
                </a:cubicBezTo>
                <a:cubicBezTo>
                  <a:pt x="596" y="205"/>
                  <a:pt x="575" y="199"/>
                  <a:pt x="556" y="189"/>
                </a:cubicBezTo>
                <a:cubicBezTo>
                  <a:pt x="451" y="134"/>
                  <a:pt x="356" y="155"/>
                  <a:pt x="269" y="228"/>
                </a:cubicBezTo>
                <a:cubicBezTo>
                  <a:pt x="218" y="270"/>
                  <a:pt x="162" y="285"/>
                  <a:pt x="99" y="262"/>
                </a:cubicBezTo>
                <a:cubicBezTo>
                  <a:pt x="42" y="241"/>
                  <a:pt x="0" y="163"/>
                  <a:pt x="14" y="107"/>
                </a:cubicBezTo>
                <a:cubicBezTo>
                  <a:pt x="30" y="44"/>
                  <a:pt x="86" y="0"/>
                  <a:pt x="144" y="5"/>
                </a:cubicBezTo>
                <a:cubicBezTo>
                  <a:pt x="186" y="9"/>
                  <a:pt x="236" y="48"/>
                  <a:pt x="230" y="114"/>
                </a:cubicBezTo>
                <a:cubicBezTo>
                  <a:pt x="226" y="160"/>
                  <a:pt x="197" y="191"/>
                  <a:pt x="151" y="191"/>
                </a:cubicBezTo>
                <a:cubicBezTo>
                  <a:pt x="118" y="191"/>
                  <a:pt x="98" y="176"/>
                  <a:pt x="93" y="143"/>
                </a:cubicBezTo>
                <a:cubicBezTo>
                  <a:pt x="87" y="112"/>
                  <a:pt x="105" y="96"/>
                  <a:pt x="132" y="87"/>
                </a:cubicBezTo>
                <a:cubicBezTo>
                  <a:pt x="137" y="85"/>
                  <a:pt x="145" y="90"/>
                  <a:pt x="158" y="94"/>
                </a:cubicBezTo>
                <a:cubicBezTo>
                  <a:pt x="148" y="102"/>
                  <a:pt x="141" y="106"/>
                  <a:pt x="138" y="112"/>
                </a:cubicBezTo>
                <a:cubicBezTo>
                  <a:pt x="131" y="124"/>
                  <a:pt x="126" y="136"/>
                  <a:pt x="121" y="149"/>
                </a:cubicBezTo>
                <a:cubicBezTo>
                  <a:pt x="137" y="154"/>
                  <a:pt x="155" y="166"/>
                  <a:pt x="169" y="162"/>
                </a:cubicBezTo>
                <a:cubicBezTo>
                  <a:pt x="199" y="153"/>
                  <a:pt x="213" y="110"/>
                  <a:pt x="201" y="78"/>
                </a:cubicBezTo>
                <a:cubicBezTo>
                  <a:pt x="189" y="45"/>
                  <a:pt x="153" y="24"/>
                  <a:pt x="123" y="31"/>
                </a:cubicBezTo>
                <a:cubicBezTo>
                  <a:pt x="62" y="45"/>
                  <a:pt x="25" y="100"/>
                  <a:pt x="39" y="154"/>
                </a:cubicBezTo>
                <a:cubicBezTo>
                  <a:pt x="58" y="225"/>
                  <a:pt x="122" y="266"/>
                  <a:pt x="188" y="242"/>
                </a:cubicBezTo>
                <a:cubicBezTo>
                  <a:pt x="223" y="229"/>
                  <a:pt x="253" y="203"/>
                  <a:pt x="285" y="183"/>
                </a:cubicBezTo>
                <a:cubicBezTo>
                  <a:pt x="372" y="126"/>
                  <a:pt x="462" y="114"/>
                  <a:pt x="558" y="161"/>
                </a:cubicBezTo>
                <a:cubicBezTo>
                  <a:pt x="611" y="188"/>
                  <a:pt x="666" y="208"/>
                  <a:pt x="723" y="170"/>
                </a:cubicBezTo>
                <a:cubicBezTo>
                  <a:pt x="727" y="167"/>
                  <a:pt x="736" y="171"/>
                  <a:pt x="745" y="173"/>
                </a:cubicBezTo>
                <a:close/>
              </a:path>
            </a:pathLst>
          </a:custGeom>
          <a:solidFill>
            <a:srgbClr val="C7A1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2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7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95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2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45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7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3" grpId="0" animBg="1"/>
      <p:bldP spid="14" grpId="0" animBg="1"/>
      <p:bldP spid="15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5173" y="1142990"/>
            <a:ext cx="474553" cy="4286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标</a:t>
            </a:r>
          </a:p>
        </p:txBody>
      </p:sp>
      <p:sp>
        <p:nvSpPr>
          <p:cNvPr id="3" name="矩形 2"/>
          <p:cNvSpPr/>
          <p:nvPr/>
        </p:nvSpPr>
        <p:spPr>
          <a:xfrm>
            <a:off x="3240191" y="1142990"/>
            <a:ext cx="474553" cy="4286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题</a:t>
            </a:r>
          </a:p>
        </p:txBody>
      </p:sp>
      <p:sp>
        <p:nvSpPr>
          <p:cNvPr id="4" name="矩形 3"/>
          <p:cNvSpPr/>
          <p:nvPr/>
        </p:nvSpPr>
        <p:spPr>
          <a:xfrm>
            <a:off x="5097579" y="1142990"/>
            <a:ext cx="474553" cy="4286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文</a:t>
            </a:r>
          </a:p>
        </p:txBody>
      </p:sp>
      <p:sp>
        <p:nvSpPr>
          <p:cNvPr id="5" name="矩形 4"/>
          <p:cNvSpPr/>
          <p:nvPr/>
        </p:nvSpPr>
        <p:spPr>
          <a:xfrm>
            <a:off x="6954967" y="1142990"/>
            <a:ext cx="474553" cy="4286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</a:rPr>
              <a:t>字</a:t>
            </a:r>
          </a:p>
        </p:txBody>
      </p:sp>
      <p:sp>
        <p:nvSpPr>
          <p:cNvPr id="6" name="矩形 5"/>
          <p:cNvSpPr/>
          <p:nvPr/>
        </p:nvSpPr>
        <p:spPr>
          <a:xfrm>
            <a:off x="928662" y="1785932"/>
            <a:ext cx="1920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煮豆燃豆萁，豆在釜中泣。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本是同根生，相煎何太急？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煮豆持作羹，漉菽以为汁。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endParaRPr lang="zh-CN" altLang="en-US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14611" y="1792427"/>
            <a:ext cx="1920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煮豆燃豆萁，豆在釜中泣。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本是同根生，相煎何太急？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萁在釜下燃，豆在釜中泣。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本自同根生，相煎何太急？</a:t>
            </a:r>
          </a:p>
        </p:txBody>
      </p:sp>
      <p:sp>
        <p:nvSpPr>
          <p:cNvPr id="8" name="矩形 7"/>
          <p:cNvSpPr/>
          <p:nvPr/>
        </p:nvSpPr>
        <p:spPr>
          <a:xfrm>
            <a:off x="4571999" y="1785932"/>
            <a:ext cx="1714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煮豆燃豆萁，豆在釜中泣。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本是同根生，相煎何太急？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煮豆持作羹，漉菽以为汁。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萁在釜下燃，豆在釜中泣。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本自同根生，相煎何太急？</a:t>
            </a:r>
          </a:p>
        </p:txBody>
      </p:sp>
      <p:sp>
        <p:nvSpPr>
          <p:cNvPr id="9" name="矩形 8"/>
          <p:cNvSpPr/>
          <p:nvPr/>
        </p:nvSpPr>
        <p:spPr>
          <a:xfrm>
            <a:off x="6500825" y="1785932"/>
            <a:ext cx="19209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煮豆燃豆萁，豆在釜中泣。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本是同根生，相煎何太急？</a:t>
            </a:r>
            <a:endParaRPr lang="en-US" altLang="zh-CN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煮豆持作羹，漉菽以为汁。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萁在釜下燃，豆在釜中泣。</a:t>
            </a:r>
            <a:br>
              <a:rPr lang="zh-CN" altLang="en-US" sz="10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</a:br>
            <a:endParaRPr lang="zh-CN" altLang="en-US" sz="10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78180" y="1836953"/>
            <a:ext cx="1593754" cy="108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探虎穴兮入蛟宫，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仰天呼气兮成白虹。</a:t>
            </a:r>
          </a:p>
        </p:txBody>
      </p:sp>
      <p:sp>
        <p:nvSpPr>
          <p:cNvPr id="3" name="矩形 2"/>
          <p:cNvSpPr/>
          <p:nvPr/>
        </p:nvSpPr>
        <p:spPr>
          <a:xfrm>
            <a:off x="6176940" y="1942925"/>
            <a:ext cx="1609770" cy="108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风萧萧兮易水寒，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壮士一去兮不复还。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探虎穴兮入蛟宫，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</a:rPr>
              <a:t>仰天呼气兮成白虹。</a:t>
            </a:r>
          </a:p>
        </p:txBody>
      </p:sp>
      <p:sp>
        <p:nvSpPr>
          <p:cNvPr id="4" name="文本框 4"/>
          <p:cNvSpPr txBox="1"/>
          <p:nvPr/>
        </p:nvSpPr>
        <p:spPr>
          <a:xfrm>
            <a:off x="2571736" y="1142990"/>
            <a:ext cx="135732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中国风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27708" y="1165237"/>
            <a:ext cx="1107996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复古蓝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9"/>
          <a:stretch>
            <a:fillRect/>
          </a:stretch>
        </p:blipFill>
        <p:spPr>
          <a:xfrm>
            <a:off x="4819618" y="1214428"/>
            <a:ext cx="1285884" cy="2214578"/>
          </a:xfrm>
          <a:prstGeom prst="rect">
            <a:avLst/>
          </a:prstGeom>
          <a:ln w="3175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/>
          <a:stretch>
            <a:fillRect/>
          </a:stretch>
        </p:blipFill>
        <p:spPr>
          <a:xfrm>
            <a:off x="1071538" y="1142989"/>
            <a:ext cx="1285884" cy="2203813"/>
          </a:xfrm>
          <a:prstGeom prst="rect">
            <a:avLst/>
          </a:prstGeom>
          <a:ln w="25400">
            <a:noFill/>
          </a:ln>
          <a:effectLst>
            <a:outerShdw blurRad="2667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2571736" y="1634596"/>
            <a:ext cx="1357322" cy="1588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286512" y="1634596"/>
            <a:ext cx="1357322" cy="1588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68831" y="857238"/>
            <a:ext cx="1428760" cy="1428760"/>
            <a:chOff x="1485900" y="1905000"/>
            <a:chExt cx="2438400" cy="2438400"/>
          </a:xfrm>
        </p:grpSpPr>
        <p:sp>
          <p:nvSpPr>
            <p:cNvPr id="3" name="椭圆 2"/>
            <p:cNvSpPr/>
            <p:nvPr/>
          </p:nvSpPr>
          <p:spPr>
            <a:xfrm>
              <a:off x="1485900" y="1905000"/>
              <a:ext cx="2438400" cy="2438400"/>
            </a:xfrm>
            <a:prstGeom prst="ellipse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325" y="2152537"/>
              <a:ext cx="1897553" cy="194332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3806234" y="857238"/>
            <a:ext cx="1428760" cy="1428760"/>
            <a:chOff x="4787900" y="1905000"/>
            <a:chExt cx="2438400" cy="24384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767" y="2150949"/>
              <a:ext cx="1950667" cy="194649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4787900" y="1905000"/>
              <a:ext cx="2438400" cy="2438400"/>
            </a:xfrm>
            <a:prstGeom prst="ellipse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43636" y="857238"/>
            <a:ext cx="1428760" cy="1428760"/>
            <a:chOff x="7872638" y="2013946"/>
            <a:chExt cx="2438400" cy="2438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360" y="2267613"/>
              <a:ext cx="1926956" cy="193106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椭圆 9"/>
            <p:cNvSpPr/>
            <p:nvPr/>
          </p:nvSpPr>
          <p:spPr>
            <a:xfrm>
              <a:off x="7872638" y="2013946"/>
              <a:ext cx="2438400" cy="2438400"/>
            </a:xfrm>
            <a:prstGeom prst="ellipse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4"/>
          <p:cNvSpPr txBox="1"/>
          <p:nvPr/>
        </p:nvSpPr>
        <p:spPr>
          <a:xfrm>
            <a:off x="3428992" y="2739983"/>
            <a:ext cx="192882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时尚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·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高端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·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方正北魏楷书简体" pitchFamily="65" charset="-122"/>
                <a:ea typeface="方正北魏楷书简体" pitchFamily="65" charset="-122"/>
                <a:cs typeface="Tahoma" panose="020B0604030504040204" pitchFamily="34" charset="0"/>
              </a:rPr>
              <a:t>简约</a:t>
            </a: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02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76"/>
          <a:stretch>
            <a:fillRect/>
          </a:stretch>
        </p:blipFill>
        <p:spPr>
          <a:xfrm>
            <a:off x="0" y="0"/>
            <a:ext cx="9142431" cy="514350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3643306" y="857238"/>
            <a:ext cx="2000264" cy="3857652"/>
            <a:chOff x="4459992" y="1057110"/>
            <a:chExt cx="3245127" cy="52837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7"/>
            <p:cNvGrpSpPr/>
            <p:nvPr/>
          </p:nvGrpSpPr>
          <p:grpSpPr>
            <a:xfrm>
              <a:off x="4459992" y="4946517"/>
              <a:ext cx="3245125" cy="1394375"/>
              <a:chOff x="4745987" y="4184564"/>
              <a:chExt cx="2730655" cy="1394375"/>
            </a:xfrm>
          </p:grpSpPr>
          <p:sp>
            <p:nvSpPr>
              <p:cNvPr id="7" name="任意多边形 6"/>
              <p:cNvSpPr/>
              <p:nvPr/>
            </p:nvSpPr>
            <p:spPr>
              <a:xfrm flipH="1">
                <a:off x="4768611" y="4224026"/>
                <a:ext cx="2708031" cy="1354913"/>
              </a:xfrm>
              <a:custGeom>
                <a:avLst/>
                <a:gdLst>
                  <a:gd name="connsiteX0" fmla="*/ 1239106 w 2478212"/>
                  <a:gd name="connsiteY0" fmla="*/ 0 h 1354913"/>
                  <a:gd name="connsiteX1" fmla="*/ 0 w 2478212"/>
                  <a:gd name="connsiteY1" fmla="*/ 13975 h 1354913"/>
                  <a:gd name="connsiteX2" fmla="*/ 0 w 2478212"/>
                  <a:gd name="connsiteY2" fmla="*/ 732733 h 1354913"/>
                  <a:gd name="connsiteX3" fmla="*/ 34389 w 2478212"/>
                  <a:gd name="connsiteY3" fmla="*/ 769068 h 1354913"/>
                  <a:gd name="connsiteX4" fmla="*/ 159747 w 2478212"/>
                  <a:gd name="connsiteY4" fmla="*/ 883245 h 1354913"/>
                  <a:gd name="connsiteX5" fmla="*/ 367977 w 2478212"/>
                  <a:gd name="connsiteY5" fmla="*/ 910406 h 1354913"/>
                  <a:gd name="connsiteX6" fmla="*/ 567153 w 2478212"/>
                  <a:gd name="connsiteY6" fmla="*/ 1154849 h 1354913"/>
                  <a:gd name="connsiteX7" fmla="*/ 911185 w 2478212"/>
                  <a:gd name="connsiteY7" fmla="*/ 1182010 h 1354913"/>
                  <a:gd name="connsiteX8" fmla="*/ 1216738 w 2478212"/>
                  <a:gd name="connsiteY8" fmla="*/ 1329693 h 1354913"/>
                  <a:gd name="connsiteX9" fmla="*/ 1239106 w 2478212"/>
                  <a:gd name="connsiteY9" fmla="*/ 1354913 h 1354913"/>
                  <a:gd name="connsiteX10" fmla="*/ 1261474 w 2478212"/>
                  <a:gd name="connsiteY10" fmla="*/ 1329693 h 1354913"/>
                  <a:gd name="connsiteX11" fmla="*/ 1567027 w 2478212"/>
                  <a:gd name="connsiteY11" fmla="*/ 1182010 h 1354913"/>
                  <a:gd name="connsiteX12" fmla="*/ 1911059 w 2478212"/>
                  <a:gd name="connsiteY12" fmla="*/ 1154849 h 1354913"/>
                  <a:gd name="connsiteX13" fmla="*/ 2110235 w 2478212"/>
                  <a:gd name="connsiteY13" fmla="*/ 910406 h 1354913"/>
                  <a:gd name="connsiteX14" fmla="*/ 2318465 w 2478212"/>
                  <a:gd name="connsiteY14" fmla="*/ 883245 h 1354913"/>
                  <a:gd name="connsiteX15" fmla="*/ 2443823 w 2478212"/>
                  <a:gd name="connsiteY15" fmla="*/ 769068 h 1354913"/>
                  <a:gd name="connsiteX16" fmla="*/ 2478212 w 2478212"/>
                  <a:gd name="connsiteY16" fmla="*/ 732733 h 1354913"/>
                  <a:gd name="connsiteX17" fmla="*/ 2478212 w 2478212"/>
                  <a:gd name="connsiteY17" fmla="*/ 13975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78212" h="1354913">
                    <a:moveTo>
                      <a:pt x="1239106" y="0"/>
                    </a:moveTo>
                    <a:lnTo>
                      <a:pt x="0" y="13975"/>
                    </a:lnTo>
                    <a:lnTo>
                      <a:pt x="0" y="732733"/>
                    </a:lnTo>
                    <a:lnTo>
                      <a:pt x="34389" y="769068"/>
                    </a:lnTo>
                    <a:cubicBezTo>
                      <a:pt x="69903" y="809636"/>
                      <a:pt x="102280" y="851459"/>
                      <a:pt x="159747" y="883245"/>
                    </a:cubicBezTo>
                    <a:cubicBezTo>
                      <a:pt x="224696" y="919062"/>
                      <a:pt x="298567" y="901352"/>
                      <a:pt x="367977" y="910406"/>
                    </a:cubicBezTo>
                    <a:cubicBezTo>
                      <a:pt x="434369" y="991887"/>
                      <a:pt x="433854" y="1077828"/>
                      <a:pt x="567153" y="1154849"/>
                    </a:cubicBezTo>
                    <a:cubicBezTo>
                      <a:pt x="686290" y="1199587"/>
                      <a:pt x="796508" y="1172956"/>
                      <a:pt x="911185" y="1182010"/>
                    </a:cubicBezTo>
                    <a:cubicBezTo>
                      <a:pt x="1015361" y="1194058"/>
                      <a:pt x="1144140" y="1258243"/>
                      <a:pt x="1216738" y="1329693"/>
                    </a:cubicBezTo>
                    <a:lnTo>
                      <a:pt x="1239106" y="1354913"/>
                    </a:lnTo>
                    <a:lnTo>
                      <a:pt x="1261474" y="1329693"/>
                    </a:lnTo>
                    <a:cubicBezTo>
                      <a:pt x="1334072" y="1258243"/>
                      <a:pt x="1462851" y="1194058"/>
                      <a:pt x="1567027" y="1182010"/>
                    </a:cubicBezTo>
                    <a:cubicBezTo>
                      <a:pt x="1681704" y="1172956"/>
                      <a:pt x="1791922" y="1199587"/>
                      <a:pt x="1911059" y="1154849"/>
                    </a:cubicBezTo>
                    <a:cubicBezTo>
                      <a:pt x="2044358" y="1077828"/>
                      <a:pt x="2043843" y="991887"/>
                      <a:pt x="2110235" y="910406"/>
                    </a:cubicBezTo>
                    <a:cubicBezTo>
                      <a:pt x="2179645" y="901352"/>
                      <a:pt x="2253516" y="919062"/>
                      <a:pt x="2318465" y="883245"/>
                    </a:cubicBezTo>
                    <a:cubicBezTo>
                      <a:pt x="2375932" y="851459"/>
                      <a:pt x="2408309" y="809636"/>
                      <a:pt x="2443823" y="769068"/>
                    </a:cubicBezTo>
                    <a:lnTo>
                      <a:pt x="2478212" y="732733"/>
                    </a:lnTo>
                    <a:lnTo>
                      <a:pt x="2478212" y="13975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rcRect l="40139" t="23540" r="40548" b="31832"/>
              <a:stretch>
                <a:fillRect/>
              </a:stretch>
            </p:blipFill>
            <p:spPr>
              <a:xfrm>
                <a:off x="4745987" y="4184564"/>
                <a:ext cx="2708032" cy="1354915"/>
              </a:xfrm>
              <a:custGeom>
                <a:avLst/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86880" y="1057110"/>
              <a:ext cx="3218239" cy="3972090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rgbClr val="2C3B5A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5611"/>
          <a:stretch/>
        </p:blipFill>
        <p:spPr>
          <a:xfrm>
            <a:off x="1500166" y="857238"/>
            <a:ext cx="6286544" cy="622765"/>
          </a:xfrm>
          <a:prstGeom prst="rect">
            <a:avLst/>
          </a:prstGeom>
        </p:spPr>
      </p:pic>
      <p:grpSp>
        <p:nvGrpSpPr>
          <p:cNvPr id="4" name="组合 9"/>
          <p:cNvGrpSpPr/>
          <p:nvPr/>
        </p:nvGrpSpPr>
        <p:grpSpPr>
          <a:xfrm>
            <a:off x="4143372" y="1358411"/>
            <a:ext cx="973439" cy="973439"/>
            <a:chOff x="5387384" y="2257930"/>
            <a:chExt cx="1440000" cy="1440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5387384" y="2257930"/>
              <a:ext cx="1440000" cy="1440000"/>
            </a:xfrm>
            <a:prstGeom prst="ellipse">
              <a:avLst/>
            </a:prstGeom>
            <a:solidFill>
              <a:srgbClr val="F7F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5459384" y="2329930"/>
              <a:ext cx="1296000" cy="1296000"/>
            </a:xfrm>
            <a:prstGeom prst="ellipse">
              <a:avLst/>
            </a:prstGeom>
            <a:solidFill>
              <a:srgbClr val="32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21"/>
          <p:cNvSpPr txBox="1"/>
          <p:nvPr/>
        </p:nvSpPr>
        <p:spPr>
          <a:xfrm>
            <a:off x="4286248" y="1352786"/>
            <a:ext cx="642942" cy="861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bg1"/>
                </a:solidFill>
                <a:latin typeface="方正字迹-管峻楷书简体" pitchFamily="2" charset="-122"/>
                <a:ea typeface="方正字迹-管峻楷书简体" pitchFamily="2" charset="-122"/>
              </a:rPr>
              <a:t>贰</a:t>
            </a:r>
          </a:p>
        </p:txBody>
      </p:sp>
      <p:sp>
        <p:nvSpPr>
          <p:cNvPr id="15" name="文本框 22"/>
          <p:cNvSpPr txBox="1"/>
          <p:nvPr/>
        </p:nvSpPr>
        <p:spPr>
          <a:xfrm>
            <a:off x="3786182" y="252883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魏碑简体" panose="03000509000000000000" pitchFamily="65" charset="-122"/>
                <a:ea typeface="方正魏碑简体" panose="03000509000000000000" pitchFamily="65" charset="-122"/>
              </a:rPr>
              <a:t>输入您的标题</a:t>
            </a:r>
          </a:p>
        </p:txBody>
      </p:sp>
    </p:spTree>
  </p:cSld>
  <p:clrMapOvr>
    <a:masterClrMapping/>
  </p:clrMapOvr>
  <p:transition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817</Words>
  <Application>Microsoft Office PowerPoint</Application>
  <PresentationFormat>全屏显示(16:9)</PresentationFormat>
  <Paragraphs>112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Tahoma</vt:lpstr>
      <vt:lpstr>Arial</vt:lpstr>
      <vt:lpstr>方正美黑简体</vt:lpstr>
      <vt:lpstr>Calibri</vt:lpstr>
      <vt:lpstr>方正北魏楷书简体</vt:lpstr>
      <vt:lpstr>方正字迹-管峻楷书简体</vt:lpstr>
      <vt:lpstr>方正字迹-佛君包装简体</vt:lpstr>
      <vt:lpstr>叶根友刀锋黑草</vt:lpstr>
      <vt:lpstr>方正魏碑简体</vt:lpstr>
      <vt:lpstr>等线</vt:lpstr>
      <vt:lpstr>方正清刻本悦宋简体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1</cp:revision>
  <dcterms:created xsi:type="dcterms:W3CDTF">2017-07-23T06:38:10Z</dcterms:created>
  <dcterms:modified xsi:type="dcterms:W3CDTF">2018-04-28T14:08:12Z</dcterms:modified>
</cp:coreProperties>
</file>